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2.xml" ContentType="application/vnd.openxmlformats-officedocument.them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theme/theme3.xml" ContentType="application/vnd.openxmlformats-officedocument.them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theme/theme4.xml" ContentType="application/vnd.openxmlformats-officedocument.them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heme/theme5.xml" ContentType="application/vnd.openxmlformats-officedocument.theme+xml"/>
  <Override PartName="/ppt/theme/theme6.xml" ContentType="application/vnd.openxmlformats-officedocument.theme+xml"/>
  <Override PartName="/ppt/tags/tag121.xml" ContentType="application/vnd.openxmlformats-officedocument.presentationml.tags+xml"/>
  <Override PartName="/ppt/notesSlides/notesSlide1.xml" ContentType="application/vnd.openxmlformats-officedocument.presentationml.notesSlide+xml"/>
  <Override PartName="/ppt/tags/tag122.xml" ContentType="application/vnd.openxmlformats-officedocument.presentationml.tags+xml"/>
  <Override PartName="/ppt/notesSlides/notesSlide2.xml" ContentType="application/vnd.openxmlformats-officedocument.presentationml.notesSlide+xml"/>
  <Override PartName="/ppt/tags/tag123.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1"/>
    <p:sldMasterId id="2147485187" r:id="rId2"/>
    <p:sldMasterId id="2147485257" r:id="rId3"/>
    <p:sldMasterId id="2147485327" r:id="rId4"/>
  </p:sldMasterIdLst>
  <p:notesMasterIdLst>
    <p:notesMasterId r:id="rId8"/>
  </p:notesMasterIdLst>
  <p:handoutMasterIdLst>
    <p:handoutMasterId r:id="rId9"/>
  </p:handoutMasterIdLst>
  <p:sldIdLst>
    <p:sldId id="2146847260" r:id="rId5"/>
    <p:sldId id="2146847267" r:id="rId6"/>
    <p:sldId id="2146847268" r:id="rId7"/>
  </p:sldIdLst>
  <p:sldSz cx="12192000" cy="6858000"/>
  <p:notesSz cx="6950075" cy="9236075"/>
  <p:custShowLst>
    <p:custShow name="Format Guide Workshop" id="0">
      <p:sldLst/>
    </p:custShow>
  </p:custShowLst>
  <p:custDataLst>
    <p:tags r:id="rId1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1" id="{DEE280DE-E799-4753-9615-61FC5BA116BE}">
          <p14:sldIdLst>
            <p14:sldId id="2146847260"/>
            <p14:sldId id="2146847267"/>
            <p14:sldId id="2146847268"/>
          </p14:sldIdLst>
        </p14:section>
      </p14:sectionLst>
    </p:ext>
    <p:ext uri="{EFAFB233-063F-42B5-8137-9DF3F51BA10A}">
      <p15:sldGuideLst xmlns="" xmlns:p15="http://schemas.microsoft.com/office/powerpoint/2012/main">
        <p15:guide id="1" orient="horz" pos="2160" userDrawn="1">
          <p15:clr>
            <a:srgbClr val="A4A3A4"/>
          </p15:clr>
        </p15:guide>
        <p15:guide id="2" pos="3816"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A6B6A"/>
    <a:srgbClr val="818787"/>
    <a:srgbClr val="676067"/>
    <a:srgbClr val="AA8A90"/>
    <a:srgbClr val="9D9A9C"/>
    <a:srgbClr val="292929"/>
    <a:srgbClr val="575757"/>
    <a:srgbClr val="6E6F73"/>
    <a:srgbClr val="9A9A9A"/>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232" autoAdjust="0"/>
    <p:restoredTop sz="82517" autoAdjust="0"/>
  </p:normalViewPr>
  <p:slideViewPr>
    <p:cSldViewPr snapToGrid="0">
      <p:cViewPr varScale="1">
        <p:scale>
          <a:sx n="59" d="100"/>
          <a:sy n="59" d="100"/>
        </p:scale>
        <p:origin x="-744" y="-90"/>
      </p:cViewPr>
      <p:guideLst>
        <p:guide orient="horz" pos="2160"/>
        <p:guide pos="3816"/>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p:scale>
          <a:sx n="75" d="100"/>
          <a:sy n="75" d="100"/>
        </p:scale>
        <p:origin x="2574" y="444"/>
      </p:cViewPr>
      <p:guideLst/>
    </p:cSldViewPr>
  </p:notesViewPr>
  <p:gridSpacing cx="39601" cy="39601"/>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tags" Target="tags/tag1.xml"/><Relationship Id="rId4" Type="http://schemas.openxmlformats.org/officeDocument/2006/relationships/slideMaster" Target="slideMasters/slideMaster4.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7.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78.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79.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3"/>
            <a:ext cx="3011699" cy="463408"/>
          </a:xfrm>
          <a:prstGeom prst="rect">
            <a:avLst/>
          </a:prstGeom>
        </p:spPr>
        <p:txBody>
          <a:bodyPr vert="horz" lIns="92492" tIns="46246" rIns="92492" bIns="46246" rtlCol="0"/>
          <a:lstStyle>
            <a:lvl1pPr algn="l">
              <a:defRPr sz="1200"/>
            </a:lvl1pPr>
          </a:lstStyle>
          <a:p>
            <a:endParaRPr lang="en-US" sz="800" dirty="0"/>
          </a:p>
        </p:txBody>
      </p:sp>
      <p:sp>
        <p:nvSpPr>
          <p:cNvPr id="3" name="Date Placeholder 2"/>
          <p:cNvSpPr>
            <a:spLocks noGrp="1"/>
          </p:cNvSpPr>
          <p:nvPr>
            <p:ph type="dt" sz="quarter" idx="1"/>
          </p:nvPr>
        </p:nvSpPr>
        <p:spPr>
          <a:xfrm>
            <a:off x="3936770" y="3"/>
            <a:ext cx="3011699" cy="463408"/>
          </a:xfrm>
          <a:prstGeom prst="rect">
            <a:avLst/>
          </a:prstGeom>
        </p:spPr>
        <p:txBody>
          <a:bodyPr vert="horz" lIns="92492" tIns="46246" rIns="92492" bIns="46246" rtlCol="0"/>
          <a:lstStyle>
            <a:lvl1pPr algn="r">
              <a:defRPr sz="1200"/>
            </a:lvl1pPr>
          </a:lstStyle>
          <a:p>
            <a:fld id="{57691E93-EF64-46CC-85E2-BBB5BEDB9501}" type="datetimeFigureOut">
              <a:rPr lang="en-US" sz="800"/>
              <a:t>1/20/2024</a:t>
            </a:fld>
            <a:endParaRPr lang="en-US" sz="800" dirty="0"/>
          </a:p>
        </p:txBody>
      </p:sp>
      <p:sp>
        <p:nvSpPr>
          <p:cNvPr id="4" name="Footer Placeholder 3"/>
          <p:cNvSpPr>
            <a:spLocks noGrp="1"/>
          </p:cNvSpPr>
          <p:nvPr>
            <p:ph type="ftr" sz="quarter" idx="2"/>
          </p:nvPr>
        </p:nvSpPr>
        <p:spPr>
          <a:xfrm>
            <a:off x="2" y="8772671"/>
            <a:ext cx="3011699" cy="463407"/>
          </a:xfrm>
          <a:prstGeom prst="rect">
            <a:avLst/>
          </a:prstGeom>
        </p:spPr>
        <p:txBody>
          <a:bodyPr vert="horz" lIns="92492" tIns="46246" rIns="92492" bIns="46246" rtlCol="0" anchor="b"/>
          <a:lstStyle>
            <a:lvl1pPr algn="l">
              <a:defRPr sz="1200"/>
            </a:lvl1pPr>
          </a:lstStyle>
          <a:p>
            <a:endParaRPr lang="en-US" sz="800" dirty="0"/>
          </a:p>
        </p:txBody>
      </p:sp>
      <p:sp>
        <p:nvSpPr>
          <p:cNvPr id="5" name="Slide Number Placeholder 4"/>
          <p:cNvSpPr>
            <a:spLocks noGrp="1"/>
          </p:cNvSpPr>
          <p:nvPr>
            <p:ph type="sldNum" sz="quarter" idx="3"/>
          </p:nvPr>
        </p:nvSpPr>
        <p:spPr>
          <a:xfrm>
            <a:off x="3936770" y="8772671"/>
            <a:ext cx="3011699" cy="463407"/>
          </a:xfrm>
          <a:prstGeom prst="rect">
            <a:avLst/>
          </a:prstGeom>
        </p:spPr>
        <p:txBody>
          <a:bodyPr vert="horz" lIns="92492" tIns="46246" rIns="92492" bIns="46246" rtlCol="0" anchor="b"/>
          <a:lstStyle>
            <a:lvl1pPr algn="r">
              <a:defRPr sz="1200"/>
            </a:lvl1pPr>
          </a:lstStyle>
          <a:p>
            <a:fld id="{3DCECA85-2A7A-423F-89EA-6868CB52DF19}" type="slidenum">
              <a:rPr lang="en-US" sz="800"/>
              <a:t>‹#›</a:t>
            </a:fld>
            <a:endParaRPr lang="en-US" sz="800" dirty="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0.jpg>
</file>

<file path=ppt/media/image3.png>
</file>

<file path=ppt/media/image4.jp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4410720"/>
            <a:ext cx="6948467" cy="48253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dirty="0"/>
          </a:p>
        </p:txBody>
      </p:sp>
      <p:sp>
        <p:nvSpPr>
          <p:cNvPr id="2" name="Header Placeholder 1"/>
          <p:cNvSpPr>
            <a:spLocks noGrp="1"/>
          </p:cNvSpPr>
          <p:nvPr>
            <p:ph type="hdr" sz="quarter"/>
          </p:nvPr>
        </p:nvSpPr>
        <p:spPr>
          <a:xfrm>
            <a:off x="82427" y="3"/>
            <a:ext cx="2929274" cy="463408"/>
          </a:xfrm>
          <a:prstGeom prst="rect">
            <a:avLst/>
          </a:prstGeom>
        </p:spPr>
        <p:txBody>
          <a:bodyPr vert="horz" lIns="92492" tIns="46246" rIns="92492" bIns="46246" rtlCol="0"/>
          <a:lstStyle>
            <a:lvl1pPr algn="l">
              <a:defRPr sz="1400"/>
            </a:lvl1pPr>
          </a:lstStyle>
          <a:p>
            <a:endParaRPr lang="en-US" dirty="0"/>
          </a:p>
        </p:txBody>
      </p:sp>
      <p:sp>
        <p:nvSpPr>
          <p:cNvPr id="4" name="Slide Image Placeholder 3"/>
          <p:cNvSpPr>
            <a:spLocks noGrp="1" noRot="1" noChangeAspect="1"/>
          </p:cNvSpPr>
          <p:nvPr>
            <p:ph type="sldImg" idx="2"/>
          </p:nvPr>
        </p:nvSpPr>
        <p:spPr>
          <a:xfrm>
            <a:off x="156103" y="575009"/>
            <a:ext cx="6620256" cy="3724113"/>
          </a:xfrm>
          <a:prstGeom prst="rect">
            <a:avLst/>
          </a:prstGeom>
          <a:noFill/>
          <a:ln w="9525">
            <a:solidFill>
              <a:schemeClr val="bg2"/>
            </a:solidFill>
          </a:ln>
        </p:spPr>
        <p:txBody>
          <a:bodyPr vert="horz" lIns="92492" tIns="46246" rIns="92492" bIns="46246" rtlCol="0" anchor="ctr"/>
          <a:lstStyle/>
          <a:p>
            <a:endParaRPr lang="en-US" dirty="0"/>
          </a:p>
        </p:txBody>
      </p:sp>
      <p:sp>
        <p:nvSpPr>
          <p:cNvPr id="6" name="Footer Placeholder 5"/>
          <p:cNvSpPr>
            <a:spLocks noGrp="1"/>
          </p:cNvSpPr>
          <p:nvPr>
            <p:ph type="ftr" sz="quarter" idx="4"/>
          </p:nvPr>
        </p:nvSpPr>
        <p:spPr>
          <a:xfrm>
            <a:off x="82427" y="8744096"/>
            <a:ext cx="2929274" cy="463407"/>
          </a:xfrm>
          <a:prstGeom prst="rect">
            <a:avLst/>
          </a:prstGeom>
        </p:spPr>
        <p:txBody>
          <a:bodyPr vert="horz" lIns="92492" tIns="46246" rIns="92492" bIns="46246" rtlCol="0" anchor="b"/>
          <a:lstStyle>
            <a:lvl1pPr algn="l">
              <a:defRPr sz="1400"/>
            </a:lvl1pPr>
          </a:lstStyle>
          <a:p>
            <a:endParaRPr lang="en-US" dirty="0"/>
          </a:p>
        </p:txBody>
      </p:sp>
      <p:sp>
        <p:nvSpPr>
          <p:cNvPr id="7" name="Slide Number Placeholder 6"/>
          <p:cNvSpPr>
            <a:spLocks noGrp="1"/>
          </p:cNvSpPr>
          <p:nvPr>
            <p:ph type="sldNum" sz="quarter" idx="5"/>
          </p:nvPr>
        </p:nvSpPr>
        <p:spPr>
          <a:xfrm>
            <a:off x="3936770" y="8744096"/>
            <a:ext cx="2919957" cy="463407"/>
          </a:xfrm>
          <a:prstGeom prst="rect">
            <a:avLst/>
          </a:prstGeom>
        </p:spPr>
        <p:txBody>
          <a:bodyPr vert="horz" lIns="92492" tIns="46246" rIns="92492" bIns="46246" rtlCol="0" anchor="b"/>
          <a:lstStyle>
            <a:lvl1pPr algn="r">
              <a:defRPr sz="1400"/>
            </a:lvl1pPr>
          </a:lstStyle>
          <a:p>
            <a:r>
              <a:rPr lang="en-US" dirty="0"/>
              <a:t>Notes view: </a:t>
            </a:r>
            <a:fld id="{128CEAFE-FA94-43E5-B0FF-D47E1CCDD1B4}" type="slidenum">
              <a:rPr lang="en-US" smtClean="0"/>
              <a:pPr/>
              <a:t>‹#›</a:t>
            </a:fld>
            <a:endParaRPr lang="en-US" dirty="0"/>
          </a:p>
        </p:txBody>
      </p:sp>
      <p:sp>
        <p:nvSpPr>
          <p:cNvPr id="5" name="Notes Placeholder 4"/>
          <p:cNvSpPr>
            <a:spLocks noGrp="1"/>
          </p:cNvSpPr>
          <p:nvPr>
            <p:ph type="body" sz="quarter" idx="3"/>
          </p:nvPr>
        </p:nvSpPr>
        <p:spPr>
          <a:xfrm>
            <a:off x="259519" y="4714653"/>
            <a:ext cx="6413424" cy="3768947"/>
          </a:xfrm>
          <a:prstGeom prst="rect">
            <a:avLst/>
          </a:prstGeom>
        </p:spPr>
        <p:txBody>
          <a:bodyPr vert="horz" lIns="92492" tIns="46246" rIns="92492" bIns="46246"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idx="1"/>
          </p:nvPr>
        </p:nvSpPr>
        <p:spPr>
          <a:xfrm>
            <a:off x="3937000" y="0"/>
            <a:ext cx="3011488" cy="463550"/>
          </a:xfrm>
          <a:prstGeom prst="rect">
            <a:avLst/>
          </a:prstGeom>
        </p:spPr>
        <p:txBody>
          <a:bodyPr vert="horz" lIns="91440" tIns="45720" rIns="91440" bIns="45720" rtlCol="0"/>
          <a:lstStyle>
            <a:lvl1pPr algn="r">
              <a:defRPr sz="1200"/>
            </a:lvl1pPr>
          </a:lstStyle>
          <a:p>
            <a:fld id="{F2C7CF5F-7CF3-4DF3-838A-EE34544862CC}" type="datetimeFigureOut">
              <a:rPr lang="en-US" smtClean="0"/>
              <a:t>1/20/2024</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 xmlns:p15="http://schemas.microsoft.com/office/powerpoint/2012/main">
        <p15:guide id="1" orient="horz" pos="2910" userDrawn="1">
          <p15:clr>
            <a:srgbClr val="F26B43"/>
          </p15:clr>
        </p15:guide>
        <p15:guide id="2" pos="218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0</a:t>
            </a:fld>
            <a:endParaRPr lang="en-US" dirty="0"/>
          </a:p>
        </p:txBody>
      </p:sp>
    </p:spTree>
    <p:extLst>
      <p:ext uri="{BB962C8B-B14F-4D97-AF65-F5344CB8AC3E}">
        <p14:creationId xmlns:p14="http://schemas.microsoft.com/office/powerpoint/2010/main" val="784814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1</a:t>
            </a:fld>
            <a:endParaRPr lang="en-US" dirty="0"/>
          </a:p>
        </p:txBody>
      </p:sp>
    </p:spTree>
    <p:extLst>
      <p:ext uri="{BB962C8B-B14F-4D97-AF65-F5344CB8AC3E}">
        <p14:creationId xmlns:p14="http://schemas.microsoft.com/office/powerpoint/2010/main" val="1559570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2</a:t>
            </a:fld>
            <a:endParaRPr lang="en-US" dirty="0"/>
          </a:p>
        </p:txBody>
      </p:sp>
    </p:spTree>
    <p:extLst>
      <p:ext uri="{BB962C8B-B14F-4D97-AF65-F5344CB8AC3E}">
        <p14:creationId xmlns:p14="http://schemas.microsoft.com/office/powerpoint/2010/main" val="794678040"/>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4.xml"/><Relationship Id="rId7" Type="http://schemas.openxmlformats.org/officeDocument/2006/relationships/oleObject" Target="../embeddings/oleObject2.bin"/><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slideMaster" Target="../slideMasters/slideMaster1.xml"/><Relationship Id="rId5" Type="http://schemas.openxmlformats.org/officeDocument/2006/relationships/tags" Target="../tags/tag6.xml"/><Relationship Id="rId10" Type="http://schemas.openxmlformats.org/officeDocument/2006/relationships/image" Target="../media/image4.jpg"/><Relationship Id="rId4" Type="http://schemas.openxmlformats.org/officeDocument/2006/relationships/tags" Target="../tags/tag5.xml"/><Relationship Id="rId9"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47.xml"/><Relationship Id="rId7" Type="http://schemas.openxmlformats.org/officeDocument/2006/relationships/oleObject" Target="../embeddings/oleObject27.bin"/><Relationship Id="rId2" Type="http://schemas.openxmlformats.org/officeDocument/2006/relationships/tags" Target="../tags/tag46.xml"/><Relationship Id="rId1" Type="http://schemas.openxmlformats.org/officeDocument/2006/relationships/vmlDrawing" Target="../drawings/vmlDrawing27.vml"/><Relationship Id="rId6" Type="http://schemas.openxmlformats.org/officeDocument/2006/relationships/slideMaster" Target="../slideMasters/slideMaster2.xml"/><Relationship Id="rId5" Type="http://schemas.openxmlformats.org/officeDocument/2006/relationships/tags" Target="../tags/tag49.xml"/><Relationship Id="rId10" Type="http://schemas.openxmlformats.org/officeDocument/2006/relationships/image" Target="../media/image4.jpg"/><Relationship Id="rId4" Type="http://schemas.openxmlformats.org/officeDocument/2006/relationships/tags" Target="../tags/tag48.xml"/><Relationship Id="rId9" Type="http://schemas.openxmlformats.org/officeDocument/2006/relationships/image" Target="../media/image3.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0.xml"/><Relationship Id="rId1" Type="http://schemas.openxmlformats.org/officeDocument/2006/relationships/vmlDrawing" Target="../drawings/vmlDrawing28.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28.bin"/></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1.xml"/><Relationship Id="rId1" Type="http://schemas.openxmlformats.org/officeDocument/2006/relationships/vmlDrawing" Target="../drawings/vmlDrawing29.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29.bin"/></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53.xml"/><Relationship Id="rId7" Type="http://schemas.openxmlformats.org/officeDocument/2006/relationships/image" Target="../media/image2.emf"/><Relationship Id="rId2" Type="http://schemas.openxmlformats.org/officeDocument/2006/relationships/tags" Target="../tags/tag52.xml"/><Relationship Id="rId1" Type="http://schemas.openxmlformats.org/officeDocument/2006/relationships/vmlDrawing" Target="../drawings/vmlDrawing30.vml"/><Relationship Id="rId6" Type="http://schemas.openxmlformats.org/officeDocument/2006/relationships/oleObject" Target="../embeddings/oleObject30.bin"/><Relationship Id="rId5" Type="http://schemas.openxmlformats.org/officeDocument/2006/relationships/slideMaster" Target="../slideMasters/slideMaster2.xml"/><Relationship Id="rId4" Type="http://schemas.openxmlformats.org/officeDocument/2006/relationships/tags" Target="../tags/tag5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vmlDrawing" Target="../drawings/vmlDrawing31.vml"/><Relationship Id="rId6" Type="http://schemas.openxmlformats.org/officeDocument/2006/relationships/image" Target="../media/image1.emf"/><Relationship Id="rId5" Type="http://schemas.openxmlformats.org/officeDocument/2006/relationships/oleObject" Target="../embeddings/oleObject31.bin"/><Relationship Id="rId4"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7.xml"/><Relationship Id="rId1" Type="http://schemas.openxmlformats.org/officeDocument/2006/relationships/vmlDrawing" Target="../drawings/vmlDrawing32.vml"/><Relationship Id="rId5" Type="http://schemas.openxmlformats.org/officeDocument/2006/relationships/image" Target="../media/image1.emf"/><Relationship Id="rId4" Type="http://schemas.openxmlformats.org/officeDocument/2006/relationships/oleObject" Target="../embeddings/oleObject32.bin"/></Relationships>
</file>

<file path=ppt/slideLayouts/_rels/slideLayout13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8.xml"/><Relationship Id="rId1" Type="http://schemas.openxmlformats.org/officeDocument/2006/relationships/vmlDrawing" Target="../drawings/vmlDrawing33.vml"/><Relationship Id="rId5" Type="http://schemas.openxmlformats.org/officeDocument/2006/relationships/image" Target="../media/image1.emf"/><Relationship Id="rId4" Type="http://schemas.openxmlformats.org/officeDocument/2006/relationships/oleObject" Target="../embeddings/oleObject33.bin"/></Relationships>
</file>

<file path=ppt/slideLayouts/_rels/slideLayout13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9.xml"/><Relationship Id="rId1" Type="http://schemas.openxmlformats.org/officeDocument/2006/relationships/vmlDrawing" Target="../drawings/vmlDrawing3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34.bin"/></Relationships>
</file>

<file path=ppt/slideLayouts/_rels/slideLayout134.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vmlDrawing" Target="../drawings/vmlDrawing35.vml"/><Relationship Id="rId6" Type="http://schemas.openxmlformats.org/officeDocument/2006/relationships/image" Target="../media/image1.emf"/><Relationship Id="rId5" Type="http://schemas.openxmlformats.org/officeDocument/2006/relationships/oleObject" Target="../embeddings/oleObject35.bin"/><Relationship Id="rId4"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2.xml"/><Relationship Id="rId1" Type="http://schemas.openxmlformats.org/officeDocument/2006/relationships/vmlDrawing" Target="../drawings/vmlDrawing36.vml"/><Relationship Id="rId5" Type="http://schemas.openxmlformats.org/officeDocument/2006/relationships/image" Target="../media/image1.emf"/><Relationship Id="rId4" Type="http://schemas.openxmlformats.org/officeDocument/2006/relationships/oleObject" Target="../embeddings/oleObject36.bin"/></Relationships>
</file>

<file path=ppt/slideLayouts/_rels/slideLayout136.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3.xml"/><Relationship Id="rId1" Type="http://schemas.openxmlformats.org/officeDocument/2006/relationships/vmlDrawing" Target="../drawings/vmlDrawing37.vml"/><Relationship Id="rId5" Type="http://schemas.openxmlformats.org/officeDocument/2006/relationships/image" Target="../media/image1.emf"/><Relationship Id="rId4" Type="http://schemas.openxmlformats.org/officeDocument/2006/relationships/oleObject" Target="../embeddings/oleObject37.bin"/></Relationships>
</file>

<file path=ppt/slideLayouts/_rels/slideLayout137.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4.xml"/><Relationship Id="rId1" Type="http://schemas.openxmlformats.org/officeDocument/2006/relationships/vmlDrawing" Target="../drawings/vmlDrawing3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38.bin"/></Relationships>
</file>

<file path=ppt/slideLayouts/_rels/slideLayout138.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5.xml"/><Relationship Id="rId1" Type="http://schemas.openxmlformats.org/officeDocument/2006/relationships/vmlDrawing" Target="../drawings/vmlDrawing39.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39.bin"/></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67.xml"/><Relationship Id="rId4"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vmlDrawing" Target="../drawings/vmlDrawing3.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3.bin"/></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2.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68.xml"/><Relationship Id="rId1" Type="http://schemas.openxmlformats.org/officeDocument/2006/relationships/vmlDrawing" Target="../drawings/vmlDrawing41.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41.bin"/></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69.xml"/><Relationship Id="rId1" Type="http://schemas.openxmlformats.org/officeDocument/2006/relationships/vmlDrawing" Target="../drawings/vmlDrawing42.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42.bin"/></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5.xml.rels><?xml version="1.0" encoding="UTF-8" standalone="yes"?>
<Relationships xmlns="http://schemas.openxmlformats.org/package/2006/relationships"><Relationship Id="rId3" Type="http://schemas.openxmlformats.org/officeDocument/2006/relationships/tags" Target="../tags/tag71.xml"/><Relationship Id="rId7" Type="http://schemas.openxmlformats.org/officeDocument/2006/relationships/image" Target="../media/image4.jpg"/><Relationship Id="rId2" Type="http://schemas.openxmlformats.org/officeDocument/2006/relationships/tags" Target="../tags/tag70.xml"/><Relationship Id="rId1" Type="http://schemas.openxmlformats.org/officeDocument/2006/relationships/vmlDrawing" Target="../drawings/vmlDrawing43.vml"/><Relationship Id="rId6" Type="http://schemas.openxmlformats.org/officeDocument/2006/relationships/image" Target="../media/image2.emf"/><Relationship Id="rId5" Type="http://schemas.openxmlformats.org/officeDocument/2006/relationships/oleObject" Target="../embeddings/oleObject43.bin"/><Relationship Id="rId4" Type="http://schemas.openxmlformats.org/officeDocument/2006/relationships/slideMaster" Target="../slideMasters/slideMaster3.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72.xml"/><Relationship Id="rId4" Type="http://schemas.openxmlformats.org/officeDocument/2006/relationships/image" Target="../media/image4.jpg"/></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73.xml"/><Relationship Id="rId1" Type="http://schemas.openxmlformats.org/officeDocument/2006/relationships/vmlDrawing" Target="../drawings/vmlDrawing44.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44.bin"/></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74.xml"/><Relationship Id="rId1" Type="http://schemas.openxmlformats.org/officeDocument/2006/relationships/vmlDrawing" Target="../drawings/vmlDrawing45.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45.bin"/></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5.xml.rels><?xml version="1.0" encoding="UTF-8" standalone="yes"?>
<Relationships xmlns="http://schemas.openxmlformats.org/package/2006/relationships"><Relationship Id="rId3" Type="http://schemas.openxmlformats.org/officeDocument/2006/relationships/tags" Target="../tags/tag76.xml"/><Relationship Id="rId7" Type="http://schemas.openxmlformats.org/officeDocument/2006/relationships/image" Target="../media/image4.jpg"/><Relationship Id="rId2" Type="http://schemas.openxmlformats.org/officeDocument/2006/relationships/tags" Target="../tags/tag75.xml"/><Relationship Id="rId1" Type="http://schemas.openxmlformats.org/officeDocument/2006/relationships/vmlDrawing" Target="../drawings/vmlDrawing46.vml"/><Relationship Id="rId6" Type="http://schemas.openxmlformats.org/officeDocument/2006/relationships/image" Target="../media/image2.emf"/><Relationship Id="rId5" Type="http://schemas.openxmlformats.org/officeDocument/2006/relationships/oleObject" Target="../embeddings/oleObject46.bin"/><Relationship Id="rId4" Type="http://schemas.openxmlformats.org/officeDocument/2006/relationships/slideMaster" Target="../slideMasters/slideMaster3.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7.xml.rels><?xml version="1.0" encoding="UTF-8" standalone="yes"?>
<Relationships xmlns="http://schemas.openxmlformats.org/package/2006/relationships"><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vmlDrawing" Target="../drawings/vmlDrawing47.vml"/><Relationship Id="rId6" Type="http://schemas.openxmlformats.org/officeDocument/2006/relationships/image" Target="../media/image1.emf"/><Relationship Id="rId5" Type="http://schemas.openxmlformats.org/officeDocument/2006/relationships/oleObject" Target="../embeddings/oleObject47.bin"/><Relationship Id="rId4" Type="http://schemas.openxmlformats.org/officeDocument/2006/relationships/slideMaster" Target="../slideMasters/slideMaster3.xml"/></Relationships>
</file>

<file path=ppt/slideLayouts/_rels/slideLayout198.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79.xml"/><Relationship Id="rId1" Type="http://schemas.openxmlformats.org/officeDocument/2006/relationships/vmlDrawing" Target="../drawings/vmlDrawing48.vml"/><Relationship Id="rId5" Type="http://schemas.openxmlformats.org/officeDocument/2006/relationships/image" Target="../media/image1.emf"/><Relationship Id="rId4" Type="http://schemas.openxmlformats.org/officeDocument/2006/relationships/oleObject" Target="../embeddings/oleObject48.bin"/></Relationships>
</file>

<file path=ppt/slideLayouts/_rels/slideLayout19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0.xml"/><Relationship Id="rId1" Type="http://schemas.openxmlformats.org/officeDocument/2006/relationships/vmlDrawing" Target="../drawings/vmlDrawing49.vml"/><Relationship Id="rId5" Type="http://schemas.openxmlformats.org/officeDocument/2006/relationships/image" Target="../media/image1.emf"/><Relationship Id="rId4" Type="http://schemas.openxmlformats.org/officeDocument/2006/relationships/oleObject" Target="../embeddings/oleObject49.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1.xml"/><Relationship Id="rId1" Type="http://schemas.openxmlformats.org/officeDocument/2006/relationships/vmlDrawing" Target="../drawings/vmlDrawing50.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0.bin"/></Relationships>
</file>

<file path=ppt/slideLayouts/_rels/slideLayout201.xml.rels><?xml version="1.0" encoding="UTF-8" standalone="yes"?>
<Relationships xmlns="http://schemas.openxmlformats.org/package/2006/relationships"><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vmlDrawing" Target="../drawings/vmlDrawing51.vml"/><Relationship Id="rId6" Type="http://schemas.openxmlformats.org/officeDocument/2006/relationships/image" Target="../media/image1.emf"/><Relationship Id="rId5" Type="http://schemas.openxmlformats.org/officeDocument/2006/relationships/oleObject" Target="../embeddings/oleObject51.bin"/><Relationship Id="rId4" Type="http://schemas.openxmlformats.org/officeDocument/2006/relationships/slideMaster" Target="../slideMasters/slideMaster3.xml"/></Relationships>
</file>

<file path=ppt/slideLayouts/_rels/slideLayout202.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4.xml"/><Relationship Id="rId1" Type="http://schemas.openxmlformats.org/officeDocument/2006/relationships/vmlDrawing" Target="../drawings/vmlDrawing52.vml"/><Relationship Id="rId5" Type="http://schemas.openxmlformats.org/officeDocument/2006/relationships/image" Target="../media/image1.emf"/><Relationship Id="rId4" Type="http://schemas.openxmlformats.org/officeDocument/2006/relationships/oleObject" Target="../embeddings/oleObject52.bin"/></Relationships>
</file>

<file path=ppt/slideLayouts/_rels/slideLayout203.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5.xml"/><Relationship Id="rId1" Type="http://schemas.openxmlformats.org/officeDocument/2006/relationships/vmlDrawing" Target="../drawings/vmlDrawing53.vml"/><Relationship Id="rId5" Type="http://schemas.openxmlformats.org/officeDocument/2006/relationships/image" Target="../media/image1.emf"/><Relationship Id="rId4" Type="http://schemas.openxmlformats.org/officeDocument/2006/relationships/oleObject" Target="../embeddings/oleObject53.bin"/></Relationships>
</file>

<file path=ppt/slideLayouts/_rels/slideLayout204.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6.xml"/><Relationship Id="rId1" Type="http://schemas.openxmlformats.org/officeDocument/2006/relationships/vmlDrawing" Target="../drawings/vmlDrawing5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4.bin"/></Relationships>
</file>

<file path=ppt/slideLayouts/_rels/slideLayout205.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7.xml"/><Relationship Id="rId1" Type="http://schemas.openxmlformats.org/officeDocument/2006/relationships/vmlDrawing" Target="../drawings/vmlDrawing55.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55.bin"/></Relationships>
</file>

<file path=ppt/slideLayouts/_rels/slideLayout206.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8.xml"/><Relationship Id="rId1" Type="http://schemas.openxmlformats.org/officeDocument/2006/relationships/vmlDrawing" Target="../drawings/vmlDrawing56.vml"/><Relationship Id="rId5" Type="http://schemas.openxmlformats.org/officeDocument/2006/relationships/image" Target="../media/image12.emf"/><Relationship Id="rId4" Type="http://schemas.openxmlformats.org/officeDocument/2006/relationships/oleObject" Target="../embeddings/oleObject56.bin"/></Relationships>
</file>

<file path=ppt/slideLayouts/_rels/slideLayout207.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9.xml"/><Relationship Id="rId1" Type="http://schemas.openxmlformats.org/officeDocument/2006/relationships/vmlDrawing" Target="../drawings/vmlDrawing57.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7.bin"/></Relationships>
</file>

<file path=ppt/slideLayouts/_rels/slideLayout20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92.xml"/><Relationship Id="rId7" Type="http://schemas.openxmlformats.org/officeDocument/2006/relationships/image" Target="../media/image2.emf"/><Relationship Id="rId2" Type="http://schemas.openxmlformats.org/officeDocument/2006/relationships/tags" Target="../tags/tag91.xml"/><Relationship Id="rId1" Type="http://schemas.openxmlformats.org/officeDocument/2006/relationships/vmlDrawing" Target="../drawings/vmlDrawing59.vml"/><Relationship Id="rId6" Type="http://schemas.openxmlformats.org/officeDocument/2006/relationships/oleObject" Target="../embeddings/oleObject59.bin"/><Relationship Id="rId5" Type="http://schemas.openxmlformats.org/officeDocument/2006/relationships/slideMaster" Target="../slideMasters/slideMaster4.xml"/><Relationship Id="rId4" Type="http://schemas.openxmlformats.org/officeDocument/2006/relationships/tags" Target="../tags/tag93.xml"/><Relationship Id="rId9" Type="http://schemas.openxmlformats.org/officeDocument/2006/relationships/image" Target="../media/image10.jpg"/></Relationships>
</file>

<file path=ppt/slideLayouts/_rels/slideLayout209.xml.rels><?xml version="1.0" encoding="UTF-8" standalone="yes"?>
<Relationships xmlns="http://schemas.openxmlformats.org/package/2006/relationships"><Relationship Id="rId3" Type="http://schemas.openxmlformats.org/officeDocument/2006/relationships/tags" Target="../tags/tag95.xml"/><Relationship Id="rId2" Type="http://schemas.openxmlformats.org/officeDocument/2006/relationships/tags" Target="../tags/tag94.xml"/><Relationship Id="rId1" Type="http://schemas.openxmlformats.org/officeDocument/2006/relationships/vmlDrawing" Target="../drawings/vmlDrawing60.vml"/><Relationship Id="rId6" Type="http://schemas.openxmlformats.org/officeDocument/2006/relationships/image" Target="../media/image2.emf"/><Relationship Id="rId5" Type="http://schemas.openxmlformats.org/officeDocument/2006/relationships/oleObject" Target="../embeddings/oleObject60.bin"/><Relationship Id="rId4"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vmlDrawing" Target="../drawings/vmlDrawing4.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4.bin"/></Relationships>
</file>

<file path=ppt/slideLayouts/_rels/slideLayout2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2.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96.xml"/><Relationship Id="rId1" Type="http://schemas.openxmlformats.org/officeDocument/2006/relationships/vmlDrawing" Target="../drawings/vmlDrawing61.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61.bin"/></Relationships>
</file>

<file path=ppt/slideLayouts/_rels/slideLayout2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97.xml"/><Relationship Id="rId1" Type="http://schemas.openxmlformats.org/officeDocument/2006/relationships/vmlDrawing" Target="../drawings/vmlDrawing62.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62.bin"/></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5.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99.xml"/><Relationship Id="rId7" Type="http://schemas.openxmlformats.org/officeDocument/2006/relationships/image" Target="../media/image2.emf"/><Relationship Id="rId2" Type="http://schemas.openxmlformats.org/officeDocument/2006/relationships/tags" Target="../tags/tag98.xml"/><Relationship Id="rId1" Type="http://schemas.openxmlformats.org/officeDocument/2006/relationships/vmlDrawing" Target="../drawings/vmlDrawing63.vml"/><Relationship Id="rId6" Type="http://schemas.openxmlformats.org/officeDocument/2006/relationships/oleObject" Target="../embeddings/oleObject63.bin"/><Relationship Id="rId5" Type="http://schemas.openxmlformats.org/officeDocument/2006/relationships/slideMaster" Target="../slideMasters/slideMaster4.xml"/><Relationship Id="rId4" Type="http://schemas.openxmlformats.org/officeDocument/2006/relationships/tags" Target="../tags/tag100.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7.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102.xml"/><Relationship Id="rId7" Type="http://schemas.openxmlformats.org/officeDocument/2006/relationships/oleObject" Target="../embeddings/oleObject64.bin"/><Relationship Id="rId2" Type="http://schemas.openxmlformats.org/officeDocument/2006/relationships/tags" Target="../tags/tag101.xml"/><Relationship Id="rId1" Type="http://schemas.openxmlformats.org/officeDocument/2006/relationships/vmlDrawing" Target="../drawings/vmlDrawing64.vml"/><Relationship Id="rId6" Type="http://schemas.openxmlformats.org/officeDocument/2006/relationships/slideMaster" Target="../slideMasters/slideMaster4.xml"/><Relationship Id="rId5" Type="http://schemas.openxmlformats.org/officeDocument/2006/relationships/tags" Target="../tags/tag104.xml"/><Relationship Id="rId10" Type="http://schemas.openxmlformats.org/officeDocument/2006/relationships/image" Target="../media/image4.jpg"/><Relationship Id="rId4" Type="http://schemas.openxmlformats.org/officeDocument/2006/relationships/tags" Target="../tags/tag103.xml"/><Relationship Id="rId9" Type="http://schemas.openxmlformats.org/officeDocument/2006/relationships/image" Target="../media/image3.png"/></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9.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05.xml"/><Relationship Id="rId1" Type="http://schemas.openxmlformats.org/officeDocument/2006/relationships/vmlDrawing" Target="../drawings/vmlDrawing65.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65.bin"/></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9.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06.xml"/><Relationship Id="rId1" Type="http://schemas.openxmlformats.org/officeDocument/2006/relationships/vmlDrawing" Target="../drawings/vmlDrawing66.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66.bin"/></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5.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108.xml"/><Relationship Id="rId7" Type="http://schemas.openxmlformats.org/officeDocument/2006/relationships/image" Target="../media/image2.emf"/><Relationship Id="rId2" Type="http://schemas.openxmlformats.org/officeDocument/2006/relationships/tags" Target="../tags/tag107.xml"/><Relationship Id="rId1" Type="http://schemas.openxmlformats.org/officeDocument/2006/relationships/vmlDrawing" Target="../drawings/vmlDrawing67.vml"/><Relationship Id="rId6" Type="http://schemas.openxmlformats.org/officeDocument/2006/relationships/oleObject" Target="../embeddings/oleObject67.bin"/><Relationship Id="rId5" Type="http://schemas.openxmlformats.org/officeDocument/2006/relationships/slideMaster" Target="../slideMasters/slideMaster4.xml"/><Relationship Id="rId4" Type="http://schemas.openxmlformats.org/officeDocument/2006/relationships/tags" Target="../tags/tag109.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7.xml.rels><?xml version="1.0" encoding="UTF-8" standalone="yes"?>
<Relationships xmlns="http://schemas.openxmlformats.org/package/2006/relationships"><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vmlDrawing" Target="../drawings/vmlDrawing68.vml"/><Relationship Id="rId6" Type="http://schemas.openxmlformats.org/officeDocument/2006/relationships/image" Target="../media/image1.emf"/><Relationship Id="rId5" Type="http://schemas.openxmlformats.org/officeDocument/2006/relationships/oleObject" Target="../embeddings/oleObject68.bin"/><Relationship Id="rId4" Type="http://schemas.openxmlformats.org/officeDocument/2006/relationships/slideMaster" Target="../slideMasters/slideMaster4.xml"/></Relationships>
</file>

<file path=ppt/slideLayouts/_rels/slideLayout268.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2.xml"/><Relationship Id="rId1" Type="http://schemas.openxmlformats.org/officeDocument/2006/relationships/vmlDrawing" Target="../drawings/vmlDrawing69.vml"/><Relationship Id="rId5" Type="http://schemas.openxmlformats.org/officeDocument/2006/relationships/image" Target="../media/image1.emf"/><Relationship Id="rId4" Type="http://schemas.openxmlformats.org/officeDocument/2006/relationships/oleObject" Target="../embeddings/oleObject69.bin"/></Relationships>
</file>

<file path=ppt/slideLayouts/_rels/slideLayout269.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3.xml"/><Relationship Id="rId1" Type="http://schemas.openxmlformats.org/officeDocument/2006/relationships/vmlDrawing" Target="../drawings/vmlDrawing70.vml"/><Relationship Id="rId5" Type="http://schemas.openxmlformats.org/officeDocument/2006/relationships/image" Target="../media/image1.emf"/><Relationship Id="rId4" Type="http://schemas.openxmlformats.org/officeDocument/2006/relationships/oleObject" Target="../embeddings/oleObject70.bin"/></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10.xml"/><Relationship Id="rId7" Type="http://schemas.openxmlformats.org/officeDocument/2006/relationships/image" Target="../media/image2.emf"/><Relationship Id="rId2" Type="http://schemas.openxmlformats.org/officeDocument/2006/relationships/tags" Target="../tags/tag9.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slideMaster" Target="../slideMasters/slideMaster1.xml"/><Relationship Id="rId4" Type="http://schemas.openxmlformats.org/officeDocument/2006/relationships/tags" Target="../tags/tag11.xml"/></Relationships>
</file>

<file path=ppt/slideLayouts/_rels/slideLayout270.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4.xml"/><Relationship Id="rId1" Type="http://schemas.openxmlformats.org/officeDocument/2006/relationships/vmlDrawing" Target="../drawings/vmlDrawing7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71.bin"/></Relationships>
</file>

<file path=ppt/slideLayouts/_rels/slideLayout271.xml.rels><?xml version="1.0" encoding="UTF-8" standalone="yes"?>
<Relationships xmlns="http://schemas.openxmlformats.org/package/2006/relationships"><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vmlDrawing" Target="../drawings/vmlDrawing72.vml"/><Relationship Id="rId6" Type="http://schemas.openxmlformats.org/officeDocument/2006/relationships/image" Target="../media/image1.emf"/><Relationship Id="rId5" Type="http://schemas.openxmlformats.org/officeDocument/2006/relationships/oleObject" Target="../embeddings/oleObject72.bin"/><Relationship Id="rId4" Type="http://schemas.openxmlformats.org/officeDocument/2006/relationships/slideMaster" Target="../slideMasters/slideMaster4.xml"/></Relationships>
</file>

<file path=ppt/slideLayouts/_rels/slideLayout272.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7.xml"/><Relationship Id="rId1" Type="http://schemas.openxmlformats.org/officeDocument/2006/relationships/vmlDrawing" Target="../drawings/vmlDrawing73.vml"/><Relationship Id="rId5" Type="http://schemas.openxmlformats.org/officeDocument/2006/relationships/image" Target="../media/image1.emf"/><Relationship Id="rId4" Type="http://schemas.openxmlformats.org/officeDocument/2006/relationships/oleObject" Target="../embeddings/oleObject73.bin"/></Relationships>
</file>

<file path=ppt/slideLayouts/_rels/slideLayout273.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8.xml"/><Relationship Id="rId1" Type="http://schemas.openxmlformats.org/officeDocument/2006/relationships/vmlDrawing" Target="../drawings/vmlDrawing74.vml"/><Relationship Id="rId5" Type="http://schemas.openxmlformats.org/officeDocument/2006/relationships/image" Target="../media/image1.emf"/><Relationship Id="rId4" Type="http://schemas.openxmlformats.org/officeDocument/2006/relationships/oleObject" Target="../embeddings/oleObject74.bin"/></Relationships>
</file>

<file path=ppt/slideLayouts/_rels/slideLayout274.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9.xml"/><Relationship Id="rId1" Type="http://schemas.openxmlformats.org/officeDocument/2006/relationships/vmlDrawing" Target="../drawings/vmlDrawing75.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75.bin"/></Relationships>
</file>

<file path=ppt/slideLayouts/_rels/slideLayout275.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20.xml"/><Relationship Id="rId1" Type="http://schemas.openxmlformats.org/officeDocument/2006/relationships/vmlDrawing" Target="../drawings/vmlDrawing76.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76.bin"/></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image" Target="../media/image10.jpg"/><Relationship Id="rId2" Type="http://schemas.openxmlformats.org/officeDocument/2006/relationships/tags" Target="../tags/tag12.xml"/><Relationship Id="rId1" Type="http://schemas.openxmlformats.org/officeDocument/2006/relationships/vmlDrawing" Target="../drawings/vmlDrawing6.vml"/><Relationship Id="rId6" Type="http://schemas.openxmlformats.org/officeDocument/2006/relationships/image" Target="../media/image2.emf"/><Relationship Id="rId5" Type="http://schemas.openxmlformats.org/officeDocument/2006/relationships/oleObject" Target="../embeddings/oleObject6.bin"/><Relationship Id="rId4"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15.xml"/><Relationship Id="rId7" Type="http://schemas.openxmlformats.org/officeDocument/2006/relationships/oleObject" Target="../embeddings/oleObject7.bin"/><Relationship Id="rId2" Type="http://schemas.openxmlformats.org/officeDocument/2006/relationships/tags" Target="../tags/tag14.xml"/><Relationship Id="rId1" Type="http://schemas.openxmlformats.org/officeDocument/2006/relationships/vmlDrawing" Target="../drawings/vmlDrawing7.vml"/><Relationship Id="rId6" Type="http://schemas.openxmlformats.org/officeDocument/2006/relationships/slideMaster" Target="../slideMasters/slideMaster1.xml"/><Relationship Id="rId5" Type="http://schemas.openxmlformats.org/officeDocument/2006/relationships/tags" Target="../tags/tag17.xml"/><Relationship Id="rId10" Type="http://schemas.openxmlformats.org/officeDocument/2006/relationships/image" Target="../media/image4.jpg"/><Relationship Id="rId4" Type="http://schemas.openxmlformats.org/officeDocument/2006/relationships/tags" Target="../tags/tag16.xml"/><Relationship Id="rId9"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8.xml"/><Relationship Id="rId1" Type="http://schemas.openxmlformats.org/officeDocument/2006/relationships/vmlDrawing" Target="../drawings/vmlDrawing8.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8.bin"/></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9.xml"/><Relationship Id="rId1" Type="http://schemas.openxmlformats.org/officeDocument/2006/relationships/vmlDrawing" Target="../drawings/vmlDrawing9.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9.bin"/></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21.xml"/><Relationship Id="rId7" Type="http://schemas.openxmlformats.org/officeDocument/2006/relationships/image" Target="../media/image2.emf"/><Relationship Id="rId2" Type="http://schemas.openxmlformats.org/officeDocument/2006/relationships/tags" Target="../tags/tag20.xml"/><Relationship Id="rId1" Type="http://schemas.openxmlformats.org/officeDocument/2006/relationships/vmlDrawing" Target="../drawings/vmlDrawing10.vml"/><Relationship Id="rId6" Type="http://schemas.openxmlformats.org/officeDocument/2006/relationships/oleObject" Target="../embeddings/oleObject10.bin"/><Relationship Id="rId5" Type="http://schemas.openxmlformats.org/officeDocument/2006/relationships/slideMaster" Target="../slideMasters/slideMaster1.xml"/><Relationship Id="rId4" Type="http://schemas.openxmlformats.org/officeDocument/2006/relationships/tags" Target="../tags/tag2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vmlDrawing" Target="../drawings/vmlDrawing11.vml"/><Relationship Id="rId6" Type="http://schemas.openxmlformats.org/officeDocument/2006/relationships/image" Target="../media/image1.emf"/><Relationship Id="rId5" Type="http://schemas.openxmlformats.org/officeDocument/2006/relationships/oleObject" Target="../embeddings/oleObject11.bin"/><Relationship Id="rId4"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5.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Layouts/_rels/slideLayout6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6.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Layouts/_rels/slideLayout6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7.xml"/><Relationship Id="rId1" Type="http://schemas.openxmlformats.org/officeDocument/2006/relationships/vmlDrawing" Target="../drawings/vmlDrawing1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64.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vmlDrawing" Target="../drawings/vmlDrawing15.vml"/><Relationship Id="rId6" Type="http://schemas.openxmlformats.org/officeDocument/2006/relationships/image" Target="../media/image1.emf"/><Relationship Id="rId5" Type="http://schemas.openxmlformats.org/officeDocument/2006/relationships/oleObject" Target="../embeddings/oleObject15.bin"/><Relationship Id="rId4"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0.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Layouts/_rels/slideLayout6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1.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Layouts/_rels/slideLayout6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2.xml"/><Relationship Id="rId1" Type="http://schemas.openxmlformats.org/officeDocument/2006/relationships/vmlDrawing" Target="../drawings/vmlDrawing1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8.bin"/></Relationships>
</file>

<file path=ppt/slideLayouts/_rels/slideLayout6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3.xml"/><Relationship Id="rId1" Type="http://schemas.openxmlformats.org/officeDocument/2006/relationships/vmlDrawing" Target="../drawings/vmlDrawing19.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19.bin"/></Relationships>
</file>

<file path=ppt/slideLayouts/_rels/slideLayout6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4.xml"/><Relationship Id="rId1" Type="http://schemas.openxmlformats.org/officeDocument/2006/relationships/vmlDrawing" Target="../drawings/vmlDrawing20.vml"/><Relationship Id="rId5" Type="http://schemas.openxmlformats.org/officeDocument/2006/relationships/image" Target="../media/image11.emf"/><Relationship Id="rId4" Type="http://schemas.openxmlformats.org/officeDocument/2006/relationships/oleObject" Target="../embeddings/oleObject20.bin"/></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37.xml"/><Relationship Id="rId7" Type="http://schemas.openxmlformats.org/officeDocument/2006/relationships/image" Target="../media/image2.emf"/><Relationship Id="rId2" Type="http://schemas.openxmlformats.org/officeDocument/2006/relationships/tags" Target="../tags/tag36.xml"/><Relationship Id="rId1" Type="http://schemas.openxmlformats.org/officeDocument/2006/relationships/vmlDrawing" Target="../drawings/vmlDrawing22.vml"/><Relationship Id="rId6" Type="http://schemas.openxmlformats.org/officeDocument/2006/relationships/oleObject" Target="../embeddings/oleObject22.bin"/><Relationship Id="rId5" Type="http://schemas.openxmlformats.org/officeDocument/2006/relationships/slideMaster" Target="../slideMasters/slideMaster2.xml"/><Relationship Id="rId4" Type="http://schemas.openxmlformats.org/officeDocument/2006/relationships/tags" Target="../tags/tag38.xml"/><Relationship Id="rId9" Type="http://schemas.openxmlformats.org/officeDocument/2006/relationships/image" Target="../media/image10.jpg"/></Relationships>
</file>

<file path=ppt/slideLayouts/_rels/slideLayout72.xml.rels><?xml version="1.0" encoding="UTF-8" standalone="yes"?>
<Relationships xmlns="http://schemas.openxmlformats.org/package/2006/relationships"><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vmlDrawing" Target="../drawings/vmlDrawing23.vml"/><Relationship Id="rId6" Type="http://schemas.openxmlformats.org/officeDocument/2006/relationships/image" Target="../media/image2.emf"/><Relationship Id="rId5" Type="http://schemas.openxmlformats.org/officeDocument/2006/relationships/oleObject" Target="../embeddings/oleObject23.bin"/><Relationship Id="rId4"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1.xml"/><Relationship Id="rId1" Type="http://schemas.openxmlformats.org/officeDocument/2006/relationships/vmlDrawing" Target="../drawings/vmlDrawing24.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24.bin"/></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2.xml"/><Relationship Id="rId1" Type="http://schemas.openxmlformats.org/officeDocument/2006/relationships/vmlDrawing" Target="../drawings/vmlDrawing25.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25.bin"/></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44.xml"/><Relationship Id="rId7" Type="http://schemas.openxmlformats.org/officeDocument/2006/relationships/image" Target="../media/image2.emf"/><Relationship Id="rId2" Type="http://schemas.openxmlformats.org/officeDocument/2006/relationships/tags" Target="../tags/tag43.xml"/><Relationship Id="rId1" Type="http://schemas.openxmlformats.org/officeDocument/2006/relationships/vmlDrawing" Target="../drawings/vmlDrawing26.vml"/><Relationship Id="rId6" Type="http://schemas.openxmlformats.org/officeDocument/2006/relationships/oleObject" Target="../embeddings/oleObject26.bin"/><Relationship Id="rId5" Type="http://schemas.openxmlformats.org/officeDocument/2006/relationships/slideMaster" Target="../slideMasters/slideMaster2.xml"/><Relationship Id="rId4" Type="http://schemas.openxmlformats.org/officeDocument/2006/relationships/tags" Target="../tags/tag4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3985612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85" name="think-cell Slide" r:id="rId7" imgW="384" imgH="384" progId="TCLayout.ActiveDocument.1">
                  <p:embed/>
                </p:oleObj>
              </mc:Choice>
              <mc:Fallback>
                <p:oleObj name="think-cell Slide" r:id="rId7" imgW="384"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35241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99457701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7685" name="think-cell Slide" r:id="rId7" imgW="384" imgH="384" progId="TCLayout.ActiveDocument.1">
                  <p:embed/>
                </p:oleObj>
              </mc:Choice>
              <mc:Fallback>
                <p:oleObj name="think-cell Slide" r:id="rId7" imgW="384" imgH="384" progId="TCLayout.ActiveDocument.1">
                  <p:embed/>
                  <p:pic>
                    <p:nvPicPr>
                      <p:cNvPr id="3" name="Object 2" hidden="1"/>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8586551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0762862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15:guide id="1" orient="horz" pos="432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8889232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5352312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708253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3855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0115115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923206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0278371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2646248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6328090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9244402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5373383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167770127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8709"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41210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16065330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3058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446144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03396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2927369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85452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090262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2577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3371984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8355616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08692242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9733" name="think-cell Slide" r:id="rId4" imgW="384" imgH="384" progId="TCLayout.ActiveDocument.1">
                  <p:embed/>
                </p:oleObj>
              </mc:Choice>
              <mc:Fallback>
                <p:oleObj name="think-cell Slide" r:id="rId4" imgW="384" imgH="38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7093376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0824259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75870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5772310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782976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538162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01885262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0757"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4"/>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9346697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9420101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6791741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1781"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39686580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57663213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2805"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14491208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3829"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62411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4853"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6106569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5877"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24515916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27020077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6901"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746005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7925"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59696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894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38301271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9973"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01556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1"/>
            </p:custDataLst>
          </p:nvPr>
        </p:nvPicPr>
        <p:blipFill rotWithShape="1">
          <a:blip r:embed="rId4">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957600"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957600"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grpSp>
        <p:nvGrpSpPr>
          <p:cNvPr id="13" name="Group 12"/>
          <p:cNvGrpSpPr>
            <a:grpSpLocks noChangeAspect="1"/>
          </p:cNvGrpSpPr>
          <p:nvPr userDrawn="1"/>
        </p:nvGrpSpPr>
        <p:grpSpPr>
          <a:xfrm>
            <a:off x="1129804" y="1125068"/>
            <a:ext cx="2344427" cy="497809"/>
            <a:chOff x="1129804" y="1125068"/>
            <a:chExt cx="2344427" cy="497809"/>
          </a:xfrm>
        </p:grpSpPr>
        <p:sp>
          <p:nvSpPr>
            <p:cNvPr id="16"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991622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32526878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109"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2082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719026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7532417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2451270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8928161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781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3536165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0617605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7555137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6221560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9.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4051148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741921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98112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90554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2021"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18474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341371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2256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7777165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2858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10278375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8126850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8224962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8717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3045" name="think-cell Slide" r:id="rId4" imgW="324" imgH="324" progId="TCLayout.ActiveDocument.1">
                  <p:embed/>
                </p:oleObj>
              </mc:Choice>
              <mc:Fallback>
                <p:oleObj name="think-cell Slide" r:id="rId4" imgW="324" imgH="324"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26636776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1.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385411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2.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2378153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3.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2988171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19217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4069"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grpSp>
        <p:nvGrpSpPr>
          <p:cNvPr id="16" name="Group 15"/>
          <p:cNvGrpSpPr>
            <a:grpSpLocks noChangeAspect="1"/>
          </p:cNvGrpSpPr>
          <p:nvPr userDrawn="1"/>
        </p:nvGrpSpPr>
        <p:grpSpPr>
          <a:xfrm>
            <a:off x="2658996" y="2958991"/>
            <a:ext cx="4069080" cy="864017"/>
            <a:chOff x="1129804" y="1125068"/>
            <a:chExt cx="2344427" cy="497809"/>
          </a:xfrm>
        </p:grpSpPr>
        <p:sp>
          <p:nvSpPr>
            <p:cNvPr id="19"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075905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3068690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7.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1"/>
            </p:custDataLst>
          </p:nvPr>
        </p:nvPicPr>
        <p:blipFill rotWithShape="1">
          <a:blip r:embed="rId4">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957600"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957600"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grpSp>
        <p:nvGrpSpPr>
          <p:cNvPr id="13" name="Group 12"/>
          <p:cNvGrpSpPr>
            <a:grpSpLocks noChangeAspect="1"/>
          </p:cNvGrpSpPr>
          <p:nvPr userDrawn="1"/>
        </p:nvGrpSpPr>
        <p:grpSpPr>
          <a:xfrm>
            <a:off x="1129804" y="1125068"/>
            <a:ext cx="2344427" cy="497809"/>
            <a:chOff x="1129804" y="1125068"/>
            <a:chExt cx="2344427" cy="497809"/>
          </a:xfrm>
        </p:grpSpPr>
        <p:sp>
          <p:nvSpPr>
            <p:cNvPr id="16"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673922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3395863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15:guide id="1" orient="horz" pos="4320">
          <p15:clr>
            <a:srgbClr val="FBAE4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2527626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859090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0294938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46429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3.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7286675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4.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217838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5.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308688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6.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6813988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7.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573561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8.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9443032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9.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5093"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76019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280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0.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17923488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1.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8418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8391809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02177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4.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41091517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5.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65441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6.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23652717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7.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3505095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9748804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9.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6117" name="think-cell Slide" r:id="rId4" imgW="384" imgH="384" progId="TCLayout.ActiveDocument.1">
                  <p:embed/>
                </p:oleObj>
              </mc:Choice>
              <mc:Fallback>
                <p:oleObj name="think-cell Slide" r:id="rId4" imgW="384" imgH="38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4293844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698657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0.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812292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1.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02347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2.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281667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1172866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164594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7141"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grpSp>
        <p:nvGrpSpPr>
          <p:cNvPr id="10" name="Group 9"/>
          <p:cNvGrpSpPr>
            <a:grpSpLocks noChangeAspect="1"/>
          </p:cNvGrpSpPr>
          <p:nvPr userDrawn="1"/>
        </p:nvGrpSpPr>
        <p:grpSpPr>
          <a:xfrm>
            <a:off x="2658996" y="2958991"/>
            <a:ext cx="4069080" cy="864017"/>
            <a:chOff x="1129804" y="1125068"/>
            <a:chExt cx="2344427" cy="497809"/>
          </a:xfrm>
        </p:grpSpPr>
        <p:sp>
          <p:nvSpPr>
            <p:cNvPr id="16"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804293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2374406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7.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8165"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334023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8.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9189"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2777952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9.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0213"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9286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6573120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70558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0.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1237"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4708524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2261"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36485144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3285"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8805393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430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10788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4.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5333"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1167514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5.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6357"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2207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6.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7381" name="think-cell Slide" r:id="rId4" imgW="270" imgH="270" progId="TCLayout.ActiveDocument.1">
                  <p:embed/>
                </p:oleObj>
              </mc:Choice>
              <mc:Fallback>
                <p:oleObj name="think-cell Slide" r:id="rId4" imgW="270" imgH="270" progId="TCLayout.ActiveDocument.1">
                  <p:embed/>
                  <p:pic>
                    <p:nvPicPr>
                      <p:cNvPr id="6" name="Object 5"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 Placeholder 4"/>
          <p:cNvSpPr>
            <a:spLocks noGrp="1"/>
          </p:cNvSpPr>
          <p:nvPr>
            <p:ph type="body" sz="quarter" idx="14" hasCustomPrompt="1"/>
          </p:nvPr>
        </p:nvSpPr>
        <p:spPr>
          <a:xfrm>
            <a:off x="633414" y="2084386"/>
            <a:ext cx="10931525" cy="1244956"/>
          </a:xfrm>
        </p:spPr>
        <p:txBody>
          <a:bodyPr>
            <a:spAutoFit/>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5"/>
          </p:nvPr>
        </p:nvSpPr>
        <p:spPr>
          <a:xfrm>
            <a:off x="9677401" y="6312705"/>
            <a:ext cx="1482051" cy="246219"/>
          </a:xfrm>
          <a:prstGeom prst="rect">
            <a:avLst/>
          </a:prstGeom>
        </p:spPr>
        <p:txBody>
          <a:bodyPr lIns="91438" tIns="45719" rIns="91438" bIns="45719"/>
          <a:lstStyle/>
          <a:p>
            <a:endParaRPr lang="en-US" dirty="0"/>
          </a:p>
        </p:txBody>
      </p:sp>
      <p:sp>
        <p:nvSpPr>
          <p:cNvPr id="4" name="Footer Placeholder 3"/>
          <p:cNvSpPr>
            <a:spLocks noGrp="1"/>
          </p:cNvSpPr>
          <p:nvPr>
            <p:ph type="ftr" sz="quarter" idx="16"/>
          </p:nvPr>
        </p:nvSpPr>
        <p:spPr>
          <a:xfrm rot="16200000">
            <a:off x="10558564" y="5107293"/>
            <a:ext cx="2743200" cy="107723"/>
          </a:xfrm>
          <a:prstGeom prst="rect">
            <a:avLst/>
          </a:prstGeom>
        </p:spPr>
        <p:txBody>
          <a:bodyPr lIns="91438" tIns="45719" rIns="91438" bIns="45719"/>
          <a:lstStyle/>
          <a:p>
            <a:endParaRPr lang="en-US" dirty="0"/>
          </a:p>
        </p:txBody>
      </p:sp>
    </p:spTree>
    <p:extLst>
      <p:ext uri="{BB962C8B-B14F-4D97-AF65-F5344CB8AC3E}">
        <p14:creationId xmlns:p14="http://schemas.microsoft.com/office/powerpoint/2010/main" val="2389804449"/>
      </p:ext>
    </p:extLst>
  </p:cSld>
  <p:clrMapOvr>
    <a:masterClrMapping/>
  </p:clrMapOvr>
  <p:transition spd="med">
    <p:fade/>
  </p:transition>
  <p:hf hdr="0" ftr="0" dt="0"/>
</p:sldLayout>
</file>

<file path=ppt/slideLayouts/slideLayout207.xml><?xml version="1.0" encoding="utf-8"?>
<p:sldLayout xmlns:a="http://schemas.openxmlformats.org/drawingml/2006/main" xmlns:r="http://schemas.openxmlformats.org/officeDocument/2006/relationships" xmlns:p="http://schemas.openxmlformats.org/presentationml/2006/main" showMasterSp="0" userDrawn="1">
  <p:cSld name="1_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8405"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prstClr val="white"/>
                </a:solidFill>
                <a:sym typeface="Trebuchet MS" panose="020B0603020202020204" pitchFamily="34" charset="0"/>
              </a:rPr>
              <a:t>Copyright © 2020 by Boston Consulting Group. All rights reserved.</a:t>
            </a:r>
            <a:endParaRPr lang="en-US" sz="700" dirty="0">
              <a:solidFill>
                <a:prstClr val="white"/>
              </a:solidFill>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a:t>
            </a:fld>
            <a:endParaRPr lang="en-US" sz="1000" dirty="0">
              <a:solidFill>
                <a:prstClr val="white"/>
              </a:solidFill>
              <a:sym typeface="Trebuchet MS" panose="020B0603020202020204" pitchFamily="34" charset="0"/>
            </a:endParaRPr>
          </a:p>
        </p:txBody>
      </p:sp>
      <p:sp>
        <p:nvSpPr>
          <p:cNvPr id="23" name="Title 3"/>
          <p:cNvSpPr>
            <a:spLocks noGrp="1"/>
          </p:cNvSpPr>
          <p:nvPr>
            <p:ph type="title"/>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Trebuchet MS" panose="020B0603020202020204" pitchFamily="34" charset="0"/>
                <a:sym typeface="Trebuchet MS" panose="020B0603020202020204" pitchFamily="34" charset="0"/>
              </a:defRPr>
            </a:lvl1pPr>
          </a:lstStyle>
          <a:p>
            <a:pPr lvl="0"/>
            <a:r>
              <a:rPr lang="en-US" dirty="0"/>
              <a:t>Click to edit Master title style</a:t>
            </a:r>
          </a:p>
        </p:txBody>
      </p:sp>
    </p:spTree>
    <p:extLst>
      <p:ext uri="{BB962C8B-B14F-4D97-AF65-F5344CB8AC3E}">
        <p14:creationId xmlns:p14="http://schemas.microsoft.com/office/powerpoint/2010/main" val="11480315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298978670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453" name="think-cell Slide" r:id="rId6" imgW="384" imgH="384" progId="TCLayout.ActiveDocument.1">
                  <p:embed/>
                </p:oleObj>
              </mc:Choice>
              <mc:Fallback>
                <p:oleObj name="think-cell Slide" r:id="rId6" imgW="384" imgH="384" progId="TCLayout.ActiveDocument.1">
                  <p:embed/>
                  <p:pic>
                    <p:nvPicPr>
                      <p:cNvPr id="4" name="Object 3" hidden="1"/>
                      <p:cNvPicPr/>
                      <p:nvPr/>
                    </p:nvPicPr>
                    <p:blipFill>
                      <a:blip r:embed="rId7"/>
                      <a:stretch>
                        <a:fillRect/>
                      </a:stretch>
                    </p:blipFill>
                    <p:spPr>
                      <a:xfrm>
                        <a:off x="1588" y="1588"/>
                        <a:ext cx="1588" cy="1588"/>
                      </a:xfrm>
                      <a:prstGeom prst="rect">
                        <a:avLst/>
                      </a:prstGeom>
                    </p:spPr>
                  </p:pic>
                </p:oleObj>
              </mc:Fallback>
            </mc:AlternateContent>
          </a:graphicData>
        </a:graphic>
      </p:graphicFrame>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6" name="Picture 15">
            <a:extLst>
              <a:ext uri="{FF2B5EF4-FFF2-40B4-BE49-F238E27FC236}">
                <a16:creationId xmlns="" xmlns:a16="http://schemas.microsoft.com/office/drawing/2014/main" id="{A0564CDC-BE77-4F81-96C2-D044FD60559E}"/>
              </a:ext>
            </a:extLst>
          </p:cNvPr>
          <p:cNvPicPr>
            <a:picLocks noChangeAspect="1"/>
          </p:cNvPicPr>
          <p:nvPr userDrawn="1"/>
        </p:nvPicPr>
        <p:blipFill rotWithShape="1">
          <a:blip r:embed="rId9"/>
          <a:srcRect t="17772" b="17772"/>
          <a:stretch/>
        </p:blipFill>
        <p:spPr>
          <a:xfrm flipH="1">
            <a:off x="0" y="0"/>
            <a:ext cx="12192000" cy="5232429"/>
          </a:xfrm>
          <a:prstGeom prst="rect">
            <a:avLst/>
          </a:prstGeom>
        </p:spPr>
      </p:pic>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10932414" cy="5534888"/>
          </a:xfrm>
          <a:prstGeom prst="rect">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vert="horz"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8154723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9.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13091872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1477" name="think-cell Slide" r:id="rId5" imgW="384" imgH="384" progId="TCLayout.ActiveDocument.1">
                  <p:embed/>
                </p:oleObj>
              </mc:Choice>
              <mc:Fallback>
                <p:oleObj name="think-cell Slide" r:id="rId5" imgW="384" imgH="384" progId="TCLayout.ActiveDocument.1">
                  <p:embed/>
                  <p:pic>
                    <p:nvPicPr>
                      <p:cNvPr id="4" name="Object 3"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Tree>
    <p:extLst>
      <p:ext uri="{BB962C8B-B14F-4D97-AF65-F5344CB8AC3E}">
        <p14:creationId xmlns:p14="http://schemas.microsoft.com/office/powerpoint/2010/main" val="7741499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3796626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2211377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623748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034924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3.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6131365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4.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04981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5.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1193589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6.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7601353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7.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0920953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8.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616980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9.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5816459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84261971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133"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2021792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0.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2754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1.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22461324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2.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82574638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2501"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03184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3.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42900181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4.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33942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3222143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64430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7.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1557744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8.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9850106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9418779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830073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0.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74132637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3525" name="think-cell Slide" r:id="rId4" imgW="324" imgH="324" progId="TCLayout.ActiveDocument.1">
                  <p:embed/>
                </p:oleObj>
              </mc:Choice>
              <mc:Fallback>
                <p:oleObj name="think-cell Slide" r:id="rId4" imgW="324" imgH="324"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20273204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1.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0763081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2.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22481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3.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2812226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596163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5.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93972044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4549"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4"/>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1595318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1671076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7.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8369897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5573" name="think-cell Slide" r:id="rId7" imgW="384" imgH="384" progId="TCLayout.ActiveDocument.1">
                  <p:embed/>
                </p:oleObj>
              </mc:Choice>
              <mc:Fallback>
                <p:oleObj name="think-cell Slide" r:id="rId7" imgW="384" imgH="384" progId="TCLayout.ActiveDocument.1">
                  <p:embed/>
                  <p:pic>
                    <p:nvPicPr>
                      <p:cNvPr id="3" name="Object 2" hidden="1"/>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817215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2641620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15:guide id="1" orient="horz" pos="4320">
          <p15:clr>
            <a:srgbClr val="FBAE40"/>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3976201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142520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8697748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278218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31231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3.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81736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4.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2734299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5.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9606345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6.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5241803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7.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34361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8.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2809656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9.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29454334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6597"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0158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9023109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0.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1529214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1.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22808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2.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14093042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3.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7537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4.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33967505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5.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69723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6.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42889808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7.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5918926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6254180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9.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90142682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7621" name="think-cell Slide" r:id="rId4" imgW="384" imgH="384" progId="TCLayout.ActiveDocument.1">
                  <p:embed/>
                </p:oleObj>
              </mc:Choice>
              <mc:Fallback>
                <p:oleObj name="think-cell Slide" r:id="rId4" imgW="384" imgH="38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27673663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824906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0.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815554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1.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48372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2.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0885049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428767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317033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5.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148774204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8645"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4"/>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3487645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9718787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7.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9669"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901818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8.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21875750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0693"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1886126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9.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1717"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74183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7353693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157"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4"/>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12475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0.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2741"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100760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3765"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4093462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46359252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478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0561503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5813"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90640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4.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6837"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3390867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5.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7861"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81378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630000" y="622800"/>
            <a:ext cx="10933350" cy="535596"/>
          </a:xfrm>
        </p:spPr>
        <p:txBody>
          <a:bodyPr lIns="0" tIns="0" rIns="0" bIns="0"/>
          <a:lstStyle>
            <a:lvl1pPr>
              <a:defRPr sz="3867" b="0" i="0">
                <a:solidFill>
                  <a:srgbClr val="728FF0"/>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503269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blank" preserve="1">
  <p:cSld name="1_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91660223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181"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a:extLst>
              <a:ext uri="{FF2B5EF4-FFF2-40B4-BE49-F238E27FC236}">
                <a16:creationId xmlns="" xmlns:a16="http://schemas.microsoft.com/office/drawing/2014/main" id="{AA5B3B33-0D9D-4D2C-9C8E-4F63FA97697D}"/>
              </a:ext>
            </a:extLst>
          </p:cNvPr>
          <p:cNvPicPr>
            <a:picLocks noChangeAspect="1"/>
          </p:cNvPicPr>
          <p:nvPr userDrawn="1"/>
        </p:nvPicPr>
        <p:blipFill rotWithShape="1">
          <a:blip r:embed="rId7"/>
          <a:srcRect t="7806" b="7806"/>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3"/>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736329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959937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300034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665489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205" name="think-cell Slide" r:id="rId7" imgW="384" imgH="384" progId="TCLayout.ActiveDocument.1">
                  <p:embed/>
                </p:oleObj>
              </mc:Choice>
              <mc:Fallback>
                <p:oleObj name="think-cell Slide" r:id="rId7" imgW="384"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15:guide id="1" orient="horz" pos="432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3400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900753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819904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5239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223664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482945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93922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3060452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2710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01659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3290578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427957162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8229"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321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79161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6992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5893568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8095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9690273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683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9849398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123234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5850758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9361921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406658069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9253" name="think-cell Slide" r:id="rId4" imgW="384" imgH="384" progId="TCLayout.ActiveDocument.1">
                  <p:embed/>
                </p:oleObj>
              </mc:Choice>
              <mc:Fallback>
                <p:oleObj name="think-cell Slide" r:id="rId4" imgW="384" imgH="38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37419413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483755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39090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408276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711853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132211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8753822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277"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4"/>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3516218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187540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5058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1301"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570314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19634920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2325"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729285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3349"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0771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4373"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22701909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5397"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865576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44006171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421"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061407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445"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3396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469"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7847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493"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657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userDrawn="1">
  <p:cSld name="Blank dark gray">
    <p:bg>
      <p:bgPr>
        <a:solidFill>
          <a:schemeClr val="accent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517" name="think-cell Slide" r:id="rId4" imgW="352" imgH="355" progId="TCLayout.ActiveDocument.1">
                  <p:embed/>
                </p:oleObj>
              </mc:Choice>
              <mc:Fallback>
                <p:oleObj name="think-cell Slide" r:id="rId4" imgW="352" imgH="355" progId="TCLayout.ActiveDocument.1">
                  <p:embed/>
                  <p:pic>
                    <p:nvPicPr>
                      <p:cNvPr id="4" name="Object 3"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mn-lt"/>
              </a:rPr>
              <a:pPr algn="r">
                <a:defRPr/>
              </a:pPr>
              <a:t>‹#›</a:t>
            </a:fld>
            <a:endParaRPr lang="en-US" sz="1000" dirty="0">
              <a:solidFill>
                <a:prstClr val="white"/>
              </a:solidFill>
              <a:sym typeface="+mn-lt"/>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ea typeface="+mn-ea"/>
                <a:cs typeface="+mn-cs"/>
                <a:sym typeface="+mn-lt"/>
              </a:defRPr>
            </a:lvl1pPr>
          </a:lstStyle>
          <a:p>
            <a:endParaRPr lang="en-US" dirty="0">
              <a:solidFill>
                <a:prstClr val="white"/>
              </a:solidFill>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mn-lt"/>
              </a:rPr>
              <a:t>Copyright © 2020 by Boston Consulting Group. All rights reserved.</a:t>
            </a:r>
          </a:p>
        </p:txBody>
      </p:sp>
    </p:spTree>
    <p:extLst>
      <p:ext uri="{BB962C8B-B14F-4D97-AF65-F5344CB8AC3E}">
        <p14:creationId xmlns:p14="http://schemas.microsoft.com/office/powerpoint/2010/main" val="9545763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884277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obj">
  <p:cSld name="Two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630000" y="622800"/>
            <a:ext cx="10933350" cy="535596"/>
          </a:xfrm>
        </p:spPr>
        <p:txBody>
          <a:bodyPr lIns="0" tIns="0" rIns="0" bIns="0"/>
          <a:lstStyle>
            <a:lvl1pPr>
              <a:defRPr sz="3867" b="0" i="0">
                <a:solidFill>
                  <a:srgbClr val="728FF0"/>
                </a:solidFill>
                <a:latin typeface="Arial"/>
                <a:cs typeface="Arial"/>
              </a:defRPr>
            </a:lvl1pPr>
          </a:lstStyle>
          <a:p>
            <a:endParaRPr/>
          </a:p>
        </p:txBody>
      </p:sp>
      <p:sp>
        <p:nvSpPr>
          <p:cNvPr id="3" name="Holder 3"/>
          <p:cNvSpPr>
            <a:spLocks noGrp="1"/>
          </p:cNvSpPr>
          <p:nvPr>
            <p:ph sz="half" idx="2"/>
          </p:nvPr>
        </p:nvSpPr>
        <p:spPr>
          <a:xfrm>
            <a:off x="609600" y="1577340"/>
            <a:ext cx="5303520" cy="1876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1876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1/20/2024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95908052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3004019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2565" name="think-cell Slide" r:id="rId6" imgW="384" imgH="384" progId="TCLayout.ActiveDocument.1">
                  <p:embed/>
                </p:oleObj>
              </mc:Choice>
              <mc:Fallback>
                <p:oleObj name="think-cell Slide" r:id="rId6" imgW="384" imgH="384" progId="TCLayout.ActiveDocument.1">
                  <p:embed/>
                  <p:pic>
                    <p:nvPicPr>
                      <p:cNvPr id="4" name="Object 3" hidden="1"/>
                      <p:cNvPicPr/>
                      <p:nvPr/>
                    </p:nvPicPr>
                    <p:blipFill>
                      <a:blip r:embed="rId7"/>
                      <a:stretch>
                        <a:fillRect/>
                      </a:stretch>
                    </p:blipFill>
                    <p:spPr>
                      <a:xfrm>
                        <a:off x="1588" y="1588"/>
                        <a:ext cx="1588" cy="1588"/>
                      </a:xfrm>
                      <a:prstGeom prst="rect">
                        <a:avLst/>
                      </a:prstGeom>
                    </p:spPr>
                  </p:pic>
                </p:oleObj>
              </mc:Fallback>
            </mc:AlternateContent>
          </a:graphicData>
        </a:graphic>
      </p:graphicFrame>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6" name="Picture 15">
            <a:extLst>
              <a:ext uri="{FF2B5EF4-FFF2-40B4-BE49-F238E27FC236}">
                <a16:creationId xmlns="" xmlns:a16="http://schemas.microsoft.com/office/drawing/2014/main" id="{A0564CDC-BE77-4F81-96C2-D044FD60559E}"/>
              </a:ext>
            </a:extLst>
          </p:cNvPr>
          <p:cNvPicPr>
            <a:picLocks noChangeAspect="1"/>
          </p:cNvPicPr>
          <p:nvPr userDrawn="1"/>
        </p:nvPicPr>
        <p:blipFill rotWithShape="1">
          <a:blip r:embed="rId9"/>
          <a:srcRect t="17772" b="17772"/>
          <a:stretch/>
        </p:blipFill>
        <p:spPr>
          <a:xfrm flipH="1">
            <a:off x="0" y="0"/>
            <a:ext cx="12192000" cy="5232429"/>
          </a:xfrm>
          <a:prstGeom prst="rect">
            <a:avLst/>
          </a:prstGeom>
        </p:spPr>
      </p:pic>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10932414" cy="5534888"/>
          </a:xfrm>
          <a:prstGeom prst="rect">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vert="horz"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8292228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258094843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3589" name="think-cell Slide" r:id="rId5" imgW="384" imgH="384" progId="TCLayout.ActiveDocument.1">
                  <p:embed/>
                </p:oleObj>
              </mc:Choice>
              <mc:Fallback>
                <p:oleObj name="think-cell Slide" r:id="rId5" imgW="384" imgH="384" progId="TCLayout.ActiveDocument.1">
                  <p:embed/>
                  <p:pic>
                    <p:nvPicPr>
                      <p:cNvPr id="4" name="Object 3"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Tree>
    <p:extLst>
      <p:ext uri="{BB962C8B-B14F-4D97-AF65-F5344CB8AC3E}">
        <p14:creationId xmlns:p14="http://schemas.microsoft.com/office/powerpoint/2010/main" val="456337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42762585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2486890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50880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802998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6489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3814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2452042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5922638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6356410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577220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5283281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07825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25047770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6885490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4613"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46533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3253101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44458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2372370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0430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26391542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0088874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5334063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38226642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5637" name="think-cell Slide" r:id="rId4" imgW="324" imgH="324" progId="TCLayout.ActiveDocument.1">
                  <p:embed/>
                </p:oleObj>
              </mc:Choice>
              <mc:Fallback>
                <p:oleObj name="think-cell Slide" r:id="rId4" imgW="324" imgH="324"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7982113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0844004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274703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9437963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3840696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14348633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6661"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4"/>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4359536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07495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71"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vmlDrawing" Target="../drawings/vmlDrawing1.v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83.xml"/><Relationship Id="rId18" Type="http://schemas.openxmlformats.org/officeDocument/2006/relationships/slideLayout" Target="../slideLayouts/slideLayout88.xml"/><Relationship Id="rId26" Type="http://schemas.openxmlformats.org/officeDocument/2006/relationships/slideLayout" Target="../slideLayouts/slideLayout96.xml"/><Relationship Id="rId39" Type="http://schemas.openxmlformats.org/officeDocument/2006/relationships/slideLayout" Target="../slideLayouts/slideLayout109.xml"/><Relationship Id="rId21" Type="http://schemas.openxmlformats.org/officeDocument/2006/relationships/slideLayout" Target="../slideLayouts/slideLayout91.xml"/><Relationship Id="rId34" Type="http://schemas.openxmlformats.org/officeDocument/2006/relationships/slideLayout" Target="../slideLayouts/slideLayout104.xml"/><Relationship Id="rId42" Type="http://schemas.openxmlformats.org/officeDocument/2006/relationships/slideLayout" Target="../slideLayouts/slideLayout112.xml"/><Relationship Id="rId47" Type="http://schemas.openxmlformats.org/officeDocument/2006/relationships/slideLayout" Target="../slideLayouts/slideLayout117.xml"/><Relationship Id="rId50" Type="http://schemas.openxmlformats.org/officeDocument/2006/relationships/slideLayout" Target="../slideLayouts/slideLayout120.xml"/><Relationship Id="rId55" Type="http://schemas.openxmlformats.org/officeDocument/2006/relationships/slideLayout" Target="../slideLayouts/slideLayout125.xml"/><Relationship Id="rId63" Type="http://schemas.openxmlformats.org/officeDocument/2006/relationships/slideLayout" Target="../slideLayouts/slideLayout133.xml"/><Relationship Id="rId68" Type="http://schemas.openxmlformats.org/officeDocument/2006/relationships/slideLayout" Target="../slideLayouts/slideLayout138.xml"/><Relationship Id="rId7" Type="http://schemas.openxmlformats.org/officeDocument/2006/relationships/slideLayout" Target="../slideLayouts/slideLayout77.xml"/><Relationship Id="rId71" Type="http://schemas.openxmlformats.org/officeDocument/2006/relationships/tags" Target="../tags/tag35.xml"/><Relationship Id="rId2" Type="http://schemas.openxmlformats.org/officeDocument/2006/relationships/slideLayout" Target="../slideLayouts/slideLayout72.xml"/><Relationship Id="rId16" Type="http://schemas.openxmlformats.org/officeDocument/2006/relationships/slideLayout" Target="../slideLayouts/slideLayout86.xml"/><Relationship Id="rId29" Type="http://schemas.openxmlformats.org/officeDocument/2006/relationships/slideLayout" Target="../slideLayouts/slideLayout99.xml"/><Relationship Id="rId11" Type="http://schemas.openxmlformats.org/officeDocument/2006/relationships/slideLayout" Target="../slideLayouts/slideLayout81.xml"/><Relationship Id="rId24" Type="http://schemas.openxmlformats.org/officeDocument/2006/relationships/slideLayout" Target="../slideLayouts/slideLayout94.xml"/><Relationship Id="rId32" Type="http://schemas.openxmlformats.org/officeDocument/2006/relationships/slideLayout" Target="../slideLayouts/slideLayout102.xml"/><Relationship Id="rId37" Type="http://schemas.openxmlformats.org/officeDocument/2006/relationships/slideLayout" Target="../slideLayouts/slideLayout107.xml"/><Relationship Id="rId40" Type="http://schemas.openxmlformats.org/officeDocument/2006/relationships/slideLayout" Target="../slideLayouts/slideLayout110.xml"/><Relationship Id="rId45" Type="http://schemas.openxmlformats.org/officeDocument/2006/relationships/slideLayout" Target="../slideLayouts/slideLayout115.xml"/><Relationship Id="rId53" Type="http://schemas.openxmlformats.org/officeDocument/2006/relationships/slideLayout" Target="../slideLayouts/slideLayout123.xml"/><Relationship Id="rId58" Type="http://schemas.openxmlformats.org/officeDocument/2006/relationships/slideLayout" Target="../slideLayouts/slideLayout128.xml"/><Relationship Id="rId66" Type="http://schemas.openxmlformats.org/officeDocument/2006/relationships/slideLayout" Target="../slideLayouts/slideLayout136.xml"/><Relationship Id="rId5" Type="http://schemas.openxmlformats.org/officeDocument/2006/relationships/slideLayout" Target="../slideLayouts/slideLayout75.xml"/><Relationship Id="rId15" Type="http://schemas.openxmlformats.org/officeDocument/2006/relationships/slideLayout" Target="../slideLayouts/slideLayout85.xml"/><Relationship Id="rId23" Type="http://schemas.openxmlformats.org/officeDocument/2006/relationships/slideLayout" Target="../slideLayouts/slideLayout93.xml"/><Relationship Id="rId28" Type="http://schemas.openxmlformats.org/officeDocument/2006/relationships/slideLayout" Target="../slideLayouts/slideLayout98.xml"/><Relationship Id="rId36" Type="http://schemas.openxmlformats.org/officeDocument/2006/relationships/slideLayout" Target="../slideLayouts/slideLayout106.xml"/><Relationship Id="rId49" Type="http://schemas.openxmlformats.org/officeDocument/2006/relationships/slideLayout" Target="../slideLayouts/slideLayout119.xml"/><Relationship Id="rId57" Type="http://schemas.openxmlformats.org/officeDocument/2006/relationships/slideLayout" Target="../slideLayouts/slideLayout127.xml"/><Relationship Id="rId61" Type="http://schemas.openxmlformats.org/officeDocument/2006/relationships/slideLayout" Target="../slideLayouts/slideLayout131.xml"/><Relationship Id="rId10" Type="http://schemas.openxmlformats.org/officeDocument/2006/relationships/slideLayout" Target="../slideLayouts/slideLayout80.xml"/><Relationship Id="rId19" Type="http://schemas.openxmlformats.org/officeDocument/2006/relationships/slideLayout" Target="../slideLayouts/slideLayout89.xml"/><Relationship Id="rId31" Type="http://schemas.openxmlformats.org/officeDocument/2006/relationships/slideLayout" Target="../slideLayouts/slideLayout101.xml"/><Relationship Id="rId44" Type="http://schemas.openxmlformats.org/officeDocument/2006/relationships/slideLayout" Target="../slideLayouts/slideLayout114.xml"/><Relationship Id="rId52" Type="http://schemas.openxmlformats.org/officeDocument/2006/relationships/slideLayout" Target="../slideLayouts/slideLayout122.xml"/><Relationship Id="rId60" Type="http://schemas.openxmlformats.org/officeDocument/2006/relationships/slideLayout" Target="../slideLayouts/slideLayout130.xml"/><Relationship Id="rId65" Type="http://schemas.openxmlformats.org/officeDocument/2006/relationships/slideLayout" Target="../slideLayouts/slideLayout135.xml"/><Relationship Id="rId73" Type="http://schemas.openxmlformats.org/officeDocument/2006/relationships/image" Target="../media/image1.emf"/><Relationship Id="rId4" Type="http://schemas.openxmlformats.org/officeDocument/2006/relationships/slideLayout" Target="../slideLayouts/slideLayout74.xml"/><Relationship Id="rId9" Type="http://schemas.openxmlformats.org/officeDocument/2006/relationships/slideLayout" Target="../slideLayouts/slideLayout79.xml"/><Relationship Id="rId14" Type="http://schemas.openxmlformats.org/officeDocument/2006/relationships/slideLayout" Target="../slideLayouts/slideLayout84.xml"/><Relationship Id="rId22" Type="http://schemas.openxmlformats.org/officeDocument/2006/relationships/slideLayout" Target="../slideLayouts/slideLayout92.xml"/><Relationship Id="rId27" Type="http://schemas.openxmlformats.org/officeDocument/2006/relationships/slideLayout" Target="../slideLayouts/slideLayout97.xml"/><Relationship Id="rId30" Type="http://schemas.openxmlformats.org/officeDocument/2006/relationships/slideLayout" Target="../slideLayouts/slideLayout100.xml"/><Relationship Id="rId35" Type="http://schemas.openxmlformats.org/officeDocument/2006/relationships/slideLayout" Target="../slideLayouts/slideLayout105.xml"/><Relationship Id="rId43" Type="http://schemas.openxmlformats.org/officeDocument/2006/relationships/slideLayout" Target="../slideLayouts/slideLayout113.xml"/><Relationship Id="rId48" Type="http://schemas.openxmlformats.org/officeDocument/2006/relationships/slideLayout" Target="../slideLayouts/slideLayout118.xml"/><Relationship Id="rId56" Type="http://schemas.openxmlformats.org/officeDocument/2006/relationships/slideLayout" Target="../slideLayouts/slideLayout126.xml"/><Relationship Id="rId64" Type="http://schemas.openxmlformats.org/officeDocument/2006/relationships/slideLayout" Target="../slideLayouts/slideLayout134.xml"/><Relationship Id="rId69" Type="http://schemas.openxmlformats.org/officeDocument/2006/relationships/theme" Target="../theme/theme2.xml"/><Relationship Id="rId8" Type="http://schemas.openxmlformats.org/officeDocument/2006/relationships/slideLayout" Target="../slideLayouts/slideLayout78.xml"/><Relationship Id="rId51" Type="http://schemas.openxmlformats.org/officeDocument/2006/relationships/slideLayout" Target="../slideLayouts/slideLayout121.xml"/><Relationship Id="rId72" Type="http://schemas.openxmlformats.org/officeDocument/2006/relationships/oleObject" Target="../embeddings/oleObject21.bin"/><Relationship Id="rId3" Type="http://schemas.openxmlformats.org/officeDocument/2006/relationships/slideLayout" Target="../slideLayouts/slideLayout73.xml"/><Relationship Id="rId12" Type="http://schemas.openxmlformats.org/officeDocument/2006/relationships/slideLayout" Target="../slideLayouts/slideLayout82.xml"/><Relationship Id="rId17" Type="http://schemas.openxmlformats.org/officeDocument/2006/relationships/slideLayout" Target="../slideLayouts/slideLayout87.xml"/><Relationship Id="rId25" Type="http://schemas.openxmlformats.org/officeDocument/2006/relationships/slideLayout" Target="../slideLayouts/slideLayout95.xml"/><Relationship Id="rId33" Type="http://schemas.openxmlformats.org/officeDocument/2006/relationships/slideLayout" Target="../slideLayouts/slideLayout103.xml"/><Relationship Id="rId38" Type="http://schemas.openxmlformats.org/officeDocument/2006/relationships/slideLayout" Target="../slideLayouts/slideLayout108.xml"/><Relationship Id="rId46" Type="http://schemas.openxmlformats.org/officeDocument/2006/relationships/slideLayout" Target="../slideLayouts/slideLayout116.xml"/><Relationship Id="rId59" Type="http://schemas.openxmlformats.org/officeDocument/2006/relationships/slideLayout" Target="../slideLayouts/slideLayout129.xml"/><Relationship Id="rId67" Type="http://schemas.openxmlformats.org/officeDocument/2006/relationships/slideLayout" Target="../slideLayouts/slideLayout137.xml"/><Relationship Id="rId20" Type="http://schemas.openxmlformats.org/officeDocument/2006/relationships/slideLayout" Target="../slideLayouts/slideLayout90.xml"/><Relationship Id="rId41" Type="http://schemas.openxmlformats.org/officeDocument/2006/relationships/slideLayout" Target="../slideLayouts/slideLayout111.xml"/><Relationship Id="rId54" Type="http://schemas.openxmlformats.org/officeDocument/2006/relationships/slideLayout" Target="../slideLayouts/slideLayout124.xml"/><Relationship Id="rId62" Type="http://schemas.openxmlformats.org/officeDocument/2006/relationships/slideLayout" Target="../slideLayouts/slideLayout132.xml"/><Relationship Id="rId70" Type="http://schemas.openxmlformats.org/officeDocument/2006/relationships/vmlDrawing" Target="../drawings/vmlDrawing21.vml"/><Relationship Id="rId1" Type="http://schemas.openxmlformats.org/officeDocument/2006/relationships/slideLayout" Target="../slideLayouts/slideLayout71.xml"/><Relationship Id="rId6" Type="http://schemas.openxmlformats.org/officeDocument/2006/relationships/slideLayout" Target="../slideLayouts/slideLayout76.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51.xml"/><Relationship Id="rId18" Type="http://schemas.openxmlformats.org/officeDocument/2006/relationships/slideLayout" Target="../slideLayouts/slideLayout156.xml"/><Relationship Id="rId26" Type="http://schemas.openxmlformats.org/officeDocument/2006/relationships/slideLayout" Target="../slideLayouts/slideLayout164.xml"/><Relationship Id="rId39" Type="http://schemas.openxmlformats.org/officeDocument/2006/relationships/slideLayout" Target="../slideLayouts/slideLayout177.xml"/><Relationship Id="rId21" Type="http://schemas.openxmlformats.org/officeDocument/2006/relationships/slideLayout" Target="../slideLayouts/slideLayout159.xml"/><Relationship Id="rId34" Type="http://schemas.openxmlformats.org/officeDocument/2006/relationships/slideLayout" Target="../slideLayouts/slideLayout172.xml"/><Relationship Id="rId42" Type="http://schemas.openxmlformats.org/officeDocument/2006/relationships/slideLayout" Target="../slideLayouts/slideLayout180.xml"/><Relationship Id="rId47" Type="http://schemas.openxmlformats.org/officeDocument/2006/relationships/slideLayout" Target="../slideLayouts/slideLayout185.xml"/><Relationship Id="rId50" Type="http://schemas.openxmlformats.org/officeDocument/2006/relationships/slideLayout" Target="../slideLayouts/slideLayout188.xml"/><Relationship Id="rId55" Type="http://schemas.openxmlformats.org/officeDocument/2006/relationships/slideLayout" Target="../slideLayouts/slideLayout193.xml"/><Relationship Id="rId63" Type="http://schemas.openxmlformats.org/officeDocument/2006/relationships/slideLayout" Target="../slideLayouts/slideLayout201.xml"/><Relationship Id="rId68" Type="http://schemas.openxmlformats.org/officeDocument/2006/relationships/slideLayout" Target="../slideLayouts/slideLayout206.xml"/><Relationship Id="rId7" Type="http://schemas.openxmlformats.org/officeDocument/2006/relationships/slideLayout" Target="../slideLayouts/slideLayout145.xml"/><Relationship Id="rId71" Type="http://schemas.openxmlformats.org/officeDocument/2006/relationships/vmlDrawing" Target="../drawings/vmlDrawing40.vml"/><Relationship Id="rId2" Type="http://schemas.openxmlformats.org/officeDocument/2006/relationships/slideLayout" Target="../slideLayouts/slideLayout140.xml"/><Relationship Id="rId16" Type="http://schemas.openxmlformats.org/officeDocument/2006/relationships/slideLayout" Target="../slideLayouts/slideLayout154.xml"/><Relationship Id="rId29" Type="http://schemas.openxmlformats.org/officeDocument/2006/relationships/slideLayout" Target="../slideLayouts/slideLayout167.xml"/><Relationship Id="rId11" Type="http://schemas.openxmlformats.org/officeDocument/2006/relationships/slideLayout" Target="../slideLayouts/slideLayout149.xml"/><Relationship Id="rId24" Type="http://schemas.openxmlformats.org/officeDocument/2006/relationships/slideLayout" Target="../slideLayouts/slideLayout162.xml"/><Relationship Id="rId32" Type="http://schemas.openxmlformats.org/officeDocument/2006/relationships/slideLayout" Target="../slideLayouts/slideLayout170.xml"/><Relationship Id="rId37" Type="http://schemas.openxmlformats.org/officeDocument/2006/relationships/slideLayout" Target="../slideLayouts/slideLayout175.xml"/><Relationship Id="rId40" Type="http://schemas.openxmlformats.org/officeDocument/2006/relationships/slideLayout" Target="../slideLayouts/slideLayout178.xml"/><Relationship Id="rId45" Type="http://schemas.openxmlformats.org/officeDocument/2006/relationships/slideLayout" Target="../slideLayouts/slideLayout183.xml"/><Relationship Id="rId53" Type="http://schemas.openxmlformats.org/officeDocument/2006/relationships/slideLayout" Target="../slideLayouts/slideLayout191.xml"/><Relationship Id="rId58" Type="http://schemas.openxmlformats.org/officeDocument/2006/relationships/slideLayout" Target="../slideLayouts/slideLayout196.xml"/><Relationship Id="rId66" Type="http://schemas.openxmlformats.org/officeDocument/2006/relationships/slideLayout" Target="../slideLayouts/slideLayout204.xml"/><Relationship Id="rId74" Type="http://schemas.openxmlformats.org/officeDocument/2006/relationships/image" Target="../media/image1.emf"/><Relationship Id="rId5" Type="http://schemas.openxmlformats.org/officeDocument/2006/relationships/slideLayout" Target="../slideLayouts/slideLayout143.xml"/><Relationship Id="rId15" Type="http://schemas.openxmlformats.org/officeDocument/2006/relationships/slideLayout" Target="../slideLayouts/slideLayout153.xml"/><Relationship Id="rId23" Type="http://schemas.openxmlformats.org/officeDocument/2006/relationships/slideLayout" Target="../slideLayouts/slideLayout161.xml"/><Relationship Id="rId28" Type="http://schemas.openxmlformats.org/officeDocument/2006/relationships/slideLayout" Target="../slideLayouts/slideLayout166.xml"/><Relationship Id="rId36" Type="http://schemas.openxmlformats.org/officeDocument/2006/relationships/slideLayout" Target="../slideLayouts/slideLayout174.xml"/><Relationship Id="rId49" Type="http://schemas.openxmlformats.org/officeDocument/2006/relationships/slideLayout" Target="../slideLayouts/slideLayout187.xml"/><Relationship Id="rId57" Type="http://schemas.openxmlformats.org/officeDocument/2006/relationships/slideLayout" Target="../slideLayouts/slideLayout195.xml"/><Relationship Id="rId61" Type="http://schemas.openxmlformats.org/officeDocument/2006/relationships/slideLayout" Target="../slideLayouts/slideLayout199.xml"/><Relationship Id="rId10" Type="http://schemas.openxmlformats.org/officeDocument/2006/relationships/slideLayout" Target="../slideLayouts/slideLayout148.xml"/><Relationship Id="rId19" Type="http://schemas.openxmlformats.org/officeDocument/2006/relationships/slideLayout" Target="../slideLayouts/slideLayout157.xml"/><Relationship Id="rId31" Type="http://schemas.openxmlformats.org/officeDocument/2006/relationships/slideLayout" Target="../slideLayouts/slideLayout169.xml"/><Relationship Id="rId44" Type="http://schemas.openxmlformats.org/officeDocument/2006/relationships/slideLayout" Target="../slideLayouts/slideLayout182.xml"/><Relationship Id="rId52" Type="http://schemas.openxmlformats.org/officeDocument/2006/relationships/slideLayout" Target="../slideLayouts/slideLayout190.xml"/><Relationship Id="rId60" Type="http://schemas.openxmlformats.org/officeDocument/2006/relationships/slideLayout" Target="../slideLayouts/slideLayout198.xml"/><Relationship Id="rId65" Type="http://schemas.openxmlformats.org/officeDocument/2006/relationships/slideLayout" Target="../slideLayouts/slideLayout203.xml"/><Relationship Id="rId73" Type="http://schemas.openxmlformats.org/officeDocument/2006/relationships/oleObject" Target="../embeddings/oleObject40.bin"/><Relationship Id="rId4" Type="http://schemas.openxmlformats.org/officeDocument/2006/relationships/slideLayout" Target="../slideLayouts/slideLayout142.xml"/><Relationship Id="rId9" Type="http://schemas.openxmlformats.org/officeDocument/2006/relationships/slideLayout" Target="../slideLayouts/slideLayout147.xml"/><Relationship Id="rId14" Type="http://schemas.openxmlformats.org/officeDocument/2006/relationships/slideLayout" Target="../slideLayouts/slideLayout152.xml"/><Relationship Id="rId22" Type="http://schemas.openxmlformats.org/officeDocument/2006/relationships/slideLayout" Target="../slideLayouts/slideLayout160.xml"/><Relationship Id="rId27" Type="http://schemas.openxmlformats.org/officeDocument/2006/relationships/slideLayout" Target="../slideLayouts/slideLayout165.xml"/><Relationship Id="rId30" Type="http://schemas.openxmlformats.org/officeDocument/2006/relationships/slideLayout" Target="../slideLayouts/slideLayout168.xml"/><Relationship Id="rId35" Type="http://schemas.openxmlformats.org/officeDocument/2006/relationships/slideLayout" Target="../slideLayouts/slideLayout173.xml"/><Relationship Id="rId43" Type="http://schemas.openxmlformats.org/officeDocument/2006/relationships/slideLayout" Target="../slideLayouts/slideLayout181.xml"/><Relationship Id="rId48" Type="http://schemas.openxmlformats.org/officeDocument/2006/relationships/slideLayout" Target="../slideLayouts/slideLayout186.xml"/><Relationship Id="rId56" Type="http://schemas.openxmlformats.org/officeDocument/2006/relationships/slideLayout" Target="../slideLayouts/slideLayout194.xml"/><Relationship Id="rId64" Type="http://schemas.openxmlformats.org/officeDocument/2006/relationships/slideLayout" Target="../slideLayouts/slideLayout202.xml"/><Relationship Id="rId69" Type="http://schemas.openxmlformats.org/officeDocument/2006/relationships/slideLayout" Target="../slideLayouts/slideLayout207.xml"/><Relationship Id="rId8" Type="http://schemas.openxmlformats.org/officeDocument/2006/relationships/slideLayout" Target="../slideLayouts/slideLayout146.xml"/><Relationship Id="rId51" Type="http://schemas.openxmlformats.org/officeDocument/2006/relationships/slideLayout" Target="../slideLayouts/slideLayout189.xml"/><Relationship Id="rId72" Type="http://schemas.openxmlformats.org/officeDocument/2006/relationships/tags" Target="../tags/tag66.xml"/><Relationship Id="rId3" Type="http://schemas.openxmlformats.org/officeDocument/2006/relationships/slideLayout" Target="../slideLayouts/slideLayout141.xml"/><Relationship Id="rId12" Type="http://schemas.openxmlformats.org/officeDocument/2006/relationships/slideLayout" Target="../slideLayouts/slideLayout150.xml"/><Relationship Id="rId17" Type="http://schemas.openxmlformats.org/officeDocument/2006/relationships/slideLayout" Target="../slideLayouts/slideLayout155.xml"/><Relationship Id="rId25" Type="http://schemas.openxmlformats.org/officeDocument/2006/relationships/slideLayout" Target="../slideLayouts/slideLayout163.xml"/><Relationship Id="rId33" Type="http://schemas.openxmlformats.org/officeDocument/2006/relationships/slideLayout" Target="../slideLayouts/slideLayout171.xml"/><Relationship Id="rId38" Type="http://schemas.openxmlformats.org/officeDocument/2006/relationships/slideLayout" Target="../slideLayouts/slideLayout176.xml"/><Relationship Id="rId46" Type="http://schemas.openxmlformats.org/officeDocument/2006/relationships/slideLayout" Target="../slideLayouts/slideLayout184.xml"/><Relationship Id="rId59" Type="http://schemas.openxmlformats.org/officeDocument/2006/relationships/slideLayout" Target="../slideLayouts/slideLayout197.xml"/><Relationship Id="rId67" Type="http://schemas.openxmlformats.org/officeDocument/2006/relationships/slideLayout" Target="../slideLayouts/slideLayout205.xml"/><Relationship Id="rId20" Type="http://schemas.openxmlformats.org/officeDocument/2006/relationships/slideLayout" Target="../slideLayouts/slideLayout158.xml"/><Relationship Id="rId41" Type="http://schemas.openxmlformats.org/officeDocument/2006/relationships/slideLayout" Target="../slideLayouts/slideLayout179.xml"/><Relationship Id="rId54" Type="http://schemas.openxmlformats.org/officeDocument/2006/relationships/slideLayout" Target="../slideLayouts/slideLayout192.xml"/><Relationship Id="rId62" Type="http://schemas.openxmlformats.org/officeDocument/2006/relationships/slideLayout" Target="../slideLayouts/slideLayout200.xml"/><Relationship Id="rId70" Type="http://schemas.openxmlformats.org/officeDocument/2006/relationships/theme" Target="../theme/theme3.xml"/><Relationship Id="rId1" Type="http://schemas.openxmlformats.org/officeDocument/2006/relationships/slideLayout" Target="../slideLayouts/slideLayout139.xml"/><Relationship Id="rId6" Type="http://schemas.openxmlformats.org/officeDocument/2006/relationships/slideLayout" Target="../slideLayouts/slideLayout144.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220.xml"/><Relationship Id="rId18" Type="http://schemas.openxmlformats.org/officeDocument/2006/relationships/slideLayout" Target="../slideLayouts/slideLayout225.xml"/><Relationship Id="rId26" Type="http://schemas.openxmlformats.org/officeDocument/2006/relationships/slideLayout" Target="../slideLayouts/slideLayout233.xml"/><Relationship Id="rId39" Type="http://schemas.openxmlformats.org/officeDocument/2006/relationships/slideLayout" Target="../slideLayouts/slideLayout246.xml"/><Relationship Id="rId21" Type="http://schemas.openxmlformats.org/officeDocument/2006/relationships/slideLayout" Target="../slideLayouts/slideLayout228.xml"/><Relationship Id="rId34" Type="http://schemas.openxmlformats.org/officeDocument/2006/relationships/slideLayout" Target="../slideLayouts/slideLayout241.xml"/><Relationship Id="rId42" Type="http://schemas.openxmlformats.org/officeDocument/2006/relationships/slideLayout" Target="../slideLayouts/slideLayout249.xml"/><Relationship Id="rId47" Type="http://schemas.openxmlformats.org/officeDocument/2006/relationships/slideLayout" Target="../slideLayouts/slideLayout254.xml"/><Relationship Id="rId50" Type="http://schemas.openxmlformats.org/officeDocument/2006/relationships/slideLayout" Target="../slideLayouts/slideLayout257.xml"/><Relationship Id="rId55" Type="http://schemas.openxmlformats.org/officeDocument/2006/relationships/slideLayout" Target="../slideLayouts/slideLayout262.xml"/><Relationship Id="rId63" Type="http://schemas.openxmlformats.org/officeDocument/2006/relationships/slideLayout" Target="../slideLayouts/slideLayout270.xml"/><Relationship Id="rId68" Type="http://schemas.openxmlformats.org/officeDocument/2006/relationships/slideLayout" Target="../slideLayouts/slideLayout275.xml"/><Relationship Id="rId7" Type="http://schemas.openxmlformats.org/officeDocument/2006/relationships/slideLayout" Target="../slideLayouts/slideLayout214.xml"/><Relationship Id="rId71" Type="http://schemas.openxmlformats.org/officeDocument/2006/relationships/vmlDrawing" Target="../drawings/vmlDrawing58.vml"/><Relationship Id="rId2" Type="http://schemas.openxmlformats.org/officeDocument/2006/relationships/slideLayout" Target="../slideLayouts/slideLayout209.xml"/><Relationship Id="rId16" Type="http://schemas.openxmlformats.org/officeDocument/2006/relationships/slideLayout" Target="../slideLayouts/slideLayout223.xml"/><Relationship Id="rId29" Type="http://schemas.openxmlformats.org/officeDocument/2006/relationships/slideLayout" Target="../slideLayouts/slideLayout236.xml"/><Relationship Id="rId11" Type="http://schemas.openxmlformats.org/officeDocument/2006/relationships/slideLayout" Target="../slideLayouts/slideLayout218.xml"/><Relationship Id="rId24" Type="http://schemas.openxmlformats.org/officeDocument/2006/relationships/slideLayout" Target="../slideLayouts/slideLayout231.xml"/><Relationship Id="rId32" Type="http://schemas.openxmlformats.org/officeDocument/2006/relationships/slideLayout" Target="../slideLayouts/slideLayout239.xml"/><Relationship Id="rId37" Type="http://schemas.openxmlformats.org/officeDocument/2006/relationships/slideLayout" Target="../slideLayouts/slideLayout244.xml"/><Relationship Id="rId40" Type="http://schemas.openxmlformats.org/officeDocument/2006/relationships/slideLayout" Target="../slideLayouts/slideLayout247.xml"/><Relationship Id="rId45" Type="http://schemas.openxmlformats.org/officeDocument/2006/relationships/slideLayout" Target="../slideLayouts/slideLayout252.xml"/><Relationship Id="rId53" Type="http://schemas.openxmlformats.org/officeDocument/2006/relationships/slideLayout" Target="../slideLayouts/slideLayout260.xml"/><Relationship Id="rId58" Type="http://schemas.openxmlformats.org/officeDocument/2006/relationships/slideLayout" Target="../slideLayouts/slideLayout265.xml"/><Relationship Id="rId66" Type="http://schemas.openxmlformats.org/officeDocument/2006/relationships/slideLayout" Target="../slideLayouts/slideLayout273.xml"/><Relationship Id="rId74" Type="http://schemas.openxmlformats.org/officeDocument/2006/relationships/image" Target="../media/image1.emf"/><Relationship Id="rId5" Type="http://schemas.openxmlformats.org/officeDocument/2006/relationships/slideLayout" Target="../slideLayouts/slideLayout212.xml"/><Relationship Id="rId15" Type="http://schemas.openxmlformats.org/officeDocument/2006/relationships/slideLayout" Target="../slideLayouts/slideLayout222.xml"/><Relationship Id="rId23" Type="http://schemas.openxmlformats.org/officeDocument/2006/relationships/slideLayout" Target="../slideLayouts/slideLayout230.xml"/><Relationship Id="rId28" Type="http://schemas.openxmlformats.org/officeDocument/2006/relationships/slideLayout" Target="../slideLayouts/slideLayout235.xml"/><Relationship Id="rId36" Type="http://schemas.openxmlformats.org/officeDocument/2006/relationships/slideLayout" Target="../slideLayouts/slideLayout243.xml"/><Relationship Id="rId49" Type="http://schemas.openxmlformats.org/officeDocument/2006/relationships/slideLayout" Target="../slideLayouts/slideLayout256.xml"/><Relationship Id="rId57" Type="http://schemas.openxmlformats.org/officeDocument/2006/relationships/slideLayout" Target="../slideLayouts/slideLayout264.xml"/><Relationship Id="rId61" Type="http://schemas.openxmlformats.org/officeDocument/2006/relationships/slideLayout" Target="../slideLayouts/slideLayout268.xml"/><Relationship Id="rId10" Type="http://schemas.openxmlformats.org/officeDocument/2006/relationships/slideLayout" Target="../slideLayouts/slideLayout217.xml"/><Relationship Id="rId19" Type="http://schemas.openxmlformats.org/officeDocument/2006/relationships/slideLayout" Target="../slideLayouts/slideLayout226.xml"/><Relationship Id="rId31" Type="http://schemas.openxmlformats.org/officeDocument/2006/relationships/slideLayout" Target="../slideLayouts/slideLayout238.xml"/><Relationship Id="rId44" Type="http://schemas.openxmlformats.org/officeDocument/2006/relationships/slideLayout" Target="../slideLayouts/slideLayout251.xml"/><Relationship Id="rId52" Type="http://schemas.openxmlformats.org/officeDocument/2006/relationships/slideLayout" Target="../slideLayouts/slideLayout259.xml"/><Relationship Id="rId60" Type="http://schemas.openxmlformats.org/officeDocument/2006/relationships/slideLayout" Target="../slideLayouts/slideLayout267.xml"/><Relationship Id="rId65" Type="http://schemas.openxmlformats.org/officeDocument/2006/relationships/slideLayout" Target="../slideLayouts/slideLayout272.xml"/><Relationship Id="rId73" Type="http://schemas.openxmlformats.org/officeDocument/2006/relationships/oleObject" Target="../embeddings/oleObject58.bin"/><Relationship Id="rId4" Type="http://schemas.openxmlformats.org/officeDocument/2006/relationships/slideLayout" Target="../slideLayouts/slideLayout211.xml"/><Relationship Id="rId9" Type="http://schemas.openxmlformats.org/officeDocument/2006/relationships/slideLayout" Target="../slideLayouts/slideLayout216.xml"/><Relationship Id="rId14" Type="http://schemas.openxmlformats.org/officeDocument/2006/relationships/slideLayout" Target="../slideLayouts/slideLayout221.xml"/><Relationship Id="rId22" Type="http://schemas.openxmlformats.org/officeDocument/2006/relationships/slideLayout" Target="../slideLayouts/slideLayout229.xml"/><Relationship Id="rId27" Type="http://schemas.openxmlformats.org/officeDocument/2006/relationships/slideLayout" Target="../slideLayouts/slideLayout234.xml"/><Relationship Id="rId30" Type="http://schemas.openxmlformats.org/officeDocument/2006/relationships/slideLayout" Target="../slideLayouts/slideLayout237.xml"/><Relationship Id="rId35" Type="http://schemas.openxmlformats.org/officeDocument/2006/relationships/slideLayout" Target="../slideLayouts/slideLayout242.xml"/><Relationship Id="rId43" Type="http://schemas.openxmlformats.org/officeDocument/2006/relationships/slideLayout" Target="../slideLayouts/slideLayout250.xml"/><Relationship Id="rId48" Type="http://schemas.openxmlformats.org/officeDocument/2006/relationships/slideLayout" Target="../slideLayouts/slideLayout255.xml"/><Relationship Id="rId56" Type="http://schemas.openxmlformats.org/officeDocument/2006/relationships/slideLayout" Target="../slideLayouts/slideLayout263.xml"/><Relationship Id="rId64" Type="http://schemas.openxmlformats.org/officeDocument/2006/relationships/slideLayout" Target="../slideLayouts/slideLayout271.xml"/><Relationship Id="rId69" Type="http://schemas.openxmlformats.org/officeDocument/2006/relationships/slideLayout" Target="../slideLayouts/slideLayout276.xml"/><Relationship Id="rId8" Type="http://schemas.openxmlformats.org/officeDocument/2006/relationships/slideLayout" Target="../slideLayouts/slideLayout215.xml"/><Relationship Id="rId51" Type="http://schemas.openxmlformats.org/officeDocument/2006/relationships/slideLayout" Target="../slideLayouts/slideLayout258.xml"/><Relationship Id="rId72" Type="http://schemas.openxmlformats.org/officeDocument/2006/relationships/tags" Target="../tags/tag90.xml"/><Relationship Id="rId3" Type="http://schemas.openxmlformats.org/officeDocument/2006/relationships/slideLayout" Target="../slideLayouts/slideLayout210.xml"/><Relationship Id="rId12" Type="http://schemas.openxmlformats.org/officeDocument/2006/relationships/slideLayout" Target="../slideLayouts/slideLayout219.xml"/><Relationship Id="rId17" Type="http://schemas.openxmlformats.org/officeDocument/2006/relationships/slideLayout" Target="../slideLayouts/slideLayout224.xml"/><Relationship Id="rId25" Type="http://schemas.openxmlformats.org/officeDocument/2006/relationships/slideLayout" Target="../slideLayouts/slideLayout232.xml"/><Relationship Id="rId33" Type="http://schemas.openxmlformats.org/officeDocument/2006/relationships/slideLayout" Target="../slideLayouts/slideLayout240.xml"/><Relationship Id="rId38" Type="http://schemas.openxmlformats.org/officeDocument/2006/relationships/slideLayout" Target="../slideLayouts/slideLayout245.xml"/><Relationship Id="rId46" Type="http://schemas.openxmlformats.org/officeDocument/2006/relationships/slideLayout" Target="../slideLayouts/slideLayout253.xml"/><Relationship Id="rId59" Type="http://schemas.openxmlformats.org/officeDocument/2006/relationships/slideLayout" Target="../slideLayouts/slideLayout266.xml"/><Relationship Id="rId67" Type="http://schemas.openxmlformats.org/officeDocument/2006/relationships/slideLayout" Target="../slideLayouts/slideLayout274.xml"/><Relationship Id="rId20" Type="http://schemas.openxmlformats.org/officeDocument/2006/relationships/slideLayout" Target="../slideLayouts/slideLayout227.xml"/><Relationship Id="rId41" Type="http://schemas.openxmlformats.org/officeDocument/2006/relationships/slideLayout" Target="../slideLayouts/slideLayout248.xml"/><Relationship Id="rId54" Type="http://schemas.openxmlformats.org/officeDocument/2006/relationships/slideLayout" Target="../slideLayouts/slideLayout261.xml"/><Relationship Id="rId62" Type="http://schemas.openxmlformats.org/officeDocument/2006/relationships/slideLayout" Target="../slideLayouts/slideLayout269.xml"/><Relationship Id="rId70" Type="http://schemas.openxmlformats.org/officeDocument/2006/relationships/theme" Target="../theme/theme4.xml"/><Relationship Id="rId1" Type="http://schemas.openxmlformats.org/officeDocument/2006/relationships/slideLayout" Target="../slideLayouts/slideLayout208.xml"/><Relationship Id="rId6" Type="http://schemas.openxmlformats.org/officeDocument/2006/relationships/slideLayout" Target="../slideLayouts/slideLayout21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3"/>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61" name="think-cell Slide" r:id="rId74" imgW="270" imgH="270" progId="TCLayout.ActiveDocument.1">
                  <p:embed/>
                </p:oleObj>
              </mc:Choice>
              <mc:Fallback>
                <p:oleObj name="think-cell Slide" r:id="rId74" imgW="270" imgH="270" progId="TCLayout.ActiveDocument.1">
                  <p:embed/>
                  <p:pic>
                    <p:nvPicPr>
                      <p:cNvPr id="0" name=""/>
                      <p:cNvPicPr/>
                      <p:nvPr/>
                    </p:nvPicPr>
                    <p:blipFill>
                      <a:blip r:embed="rId75"/>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086" r:id="rId2"/>
    <p:sldLayoutId id="2147485183" r:id="rId3"/>
    <p:sldLayoutId id="2147485158" r:id="rId4"/>
    <p:sldLayoutId id="2147485113" r:id="rId5"/>
    <p:sldLayoutId id="2147485114" r:id="rId6"/>
    <p:sldLayoutId id="2147485154" r:id="rId7"/>
    <p:sldLayoutId id="2147485162" r:id="rId8"/>
    <p:sldLayoutId id="2147485149" r:id="rId9"/>
    <p:sldLayoutId id="2147485087" r:id="rId10"/>
    <p:sldLayoutId id="2147485112" r:id="rId11"/>
    <p:sldLayoutId id="2147485155" r:id="rId12"/>
    <p:sldLayoutId id="2147485164" r:id="rId13"/>
    <p:sldLayoutId id="2147485109" r:id="rId14"/>
    <p:sldLayoutId id="2147485165" r:id="rId15"/>
    <p:sldLayoutId id="2147485110" r:id="rId16"/>
    <p:sldLayoutId id="2147485166" r:id="rId17"/>
    <p:sldLayoutId id="2147485156" r:id="rId18"/>
    <p:sldLayoutId id="2147485167" r:id="rId19"/>
    <p:sldLayoutId id="2147485108" r:id="rId20"/>
    <p:sldLayoutId id="2147485107" r:id="rId21"/>
    <p:sldLayoutId id="2147485106" r:id="rId22"/>
    <p:sldLayoutId id="2147485090" r:id="rId23"/>
    <p:sldLayoutId id="2147485091" r:id="rId24"/>
    <p:sldLayoutId id="2147485092" r:id="rId25"/>
    <p:sldLayoutId id="2147485093" r:id="rId26"/>
    <p:sldLayoutId id="2147485116" r:id="rId27"/>
    <p:sldLayoutId id="2147485256" r:id="rId28"/>
    <p:sldLayoutId id="2147485161" r:id="rId29"/>
    <p:sldLayoutId id="2147485159" r:id="rId30"/>
    <p:sldLayoutId id="2147485119" r:id="rId31"/>
    <p:sldLayoutId id="2147485184" r:id="rId32"/>
    <p:sldLayoutId id="2147485137" r:id="rId33"/>
    <p:sldLayoutId id="2147485120" r:id="rId34"/>
    <p:sldLayoutId id="2147485121" r:id="rId35"/>
    <p:sldLayoutId id="2147485141" r:id="rId36"/>
    <p:sldLayoutId id="2147485163" r:id="rId37"/>
    <p:sldLayoutId id="2147485139" r:id="rId38"/>
    <p:sldLayoutId id="2147485140" r:id="rId39"/>
    <p:sldLayoutId id="2147485122" r:id="rId40"/>
    <p:sldLayoutId id="2147485123" r:id="rId41"/>
    <p:sldLayoutId id="2147485151" r:id="rId42"/>
    <p:sldLayoutId id="2147485168" r:id="rId43"/>
    <p:sldLayoutId id="2147485127" r:id="rId44"/>
    <p:sldLayoutId id="2147485169" r:id="rId45"/>
    <p:sldLayoutId id="2147485126" r:id="rId46"/>
    <p:sldLayoutId id="2147485170" r:id="rId47"/>
    <p:sldLayoutId id="2147485153" r:id="rId48"/>
    <p:sldLayoutId id="2147485171" r:id="rId49"/>
    <p:sldLayoutId id="2147485128" r:id="rId50"/>
    <p:sldLayoutId id="2147485129" r:id="rId51"/>
    <p:sldLayoutId id="2147485130" r:id="rId52"/>
    <p:sldLayoutId id="2147485131" r:id="rId53"/>
    <p:sldLayoutId id="2147485145" r:id="rId54"/>
    <p:sldLayoutId id="2147485133" r:id="rId55"/>
    <p:sldLayoutId id="2147485144" r:id="rId56"/>
    <p:sldLayoutId id="2147485134" r:id="rId57"/>
    <p:sldLayoutId id="2147485146" r:id="rId58"/>
    <p:sldLayoutId id="2147485160" r:id="rId59"/>
    <p:sldLayoutId id="2147485172" r:id="rId60"/>
    <p:sldLayoutId id="2147485173" r:id="rId61"/>
    <p:sldLayoutId id="2147485174" r:id="rId62"/>
    <p:sldLayoutId id="2147485175" r:id="rId63"/>
    <p:sldLayoutId id="2147485176" r:id="rId64"/>
    <p:sldLayoutId id="2147485177" r:id="rId65"/>
    <p:sldLayoutId id="2147485178" r:id="rId66"/>
    <p:sldLayoutId id="2147485179" r:id="rId67"/>
    <p:sldLayoutId id="2147485180" r:id="rId68"/>
    <p:sldLayoutId id="2147485186" r:id="rId69"/>
    <p:sldLayoutId id="2147485398" r:id="rId70"/>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1"/>
            </p:custDataLst>
            <p:extLst>
              <p:ext uri="{D42A27DB-BD31-4B8C-83A1-F6EECF244321}">
                <p14:modId xmlns:p14="http://schemas.microsoft.com/office/powerpoint/2010/main" val="303897845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541" name="think-cell Slide" r:id="rId72" imgW="270" imgH="270" progId="TCLayout.ActiveDocument.1">
                  <p:embed/>
                </p:oleObj>
              </mc:Choice>
              <mc:Fallback>
                <p:oleObj name="think-cell Slide" r:id="rId72" imgW="270" imgH="270" progId="TCLayout.ActiveDocument.1">
                  <p:embed/>
                  <p:pic>
                    <p:nvPicPr>
                      <p:cNvPr id="2" name="Object 1" hidden="1"/>
                      <p:cNvPicPr/>
                      <p:nvPr/>
                    </p:nvPicPr>
                    <p:blipFill>
                      <a:blip r:embed="rId73"/>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1823569816"/>
      </p:ext>
    </p:extLst>
  </p:cSld>
  <p:clrMap bg1="lt1" tx1="dk1" bg2="lt2" tx2="dk2" accent1="accent1" accent2="accent2" accent3="accent3" accent4="accent4" accent5="accent5" accent6="accent6" hlink="hlink" folHlink="folHlink"/>
  <p:sldLayoutIdLst>
    <p:sldLayoutId id="2147485188" r:id="rId1"/>
    <p:sldLayoutId id="2147485189" r:id="rId2"/>
    <p:sldLayoutId id="2147485190" r:id="rId3"/>
    <p:sldLayoutId id="2147485191" r:id="rId4"/>
    <p:sldLayoutId id="2147485192" r:id="rId5"/>
    <p:sldLayoutId id="2147485193" r:id="rId6"/>
    <p:sldLayoutId id="2147485194" r:id="rId7"/>
    <p:sldLayoutId id="2147485195" r:id="rId8"/>
    <p:sldLayoutId id="2147485196" r:id="rId9"/>
    <p:sldLayoutId id="2147485197" r:id="rId10"/>
    <p:sldLayoutId id="2147485198" r:id="rId11"/>
    <p:sldLayoutId id="2147485199" r:id="rId12"/>
    <p:sldLayoutId id="2147485200" r:id="rId13"/>
    <p:sldLayoutId id="2147485201" r:id="rId14"/>
    <p:sldLayoutId id="2147485202" r:id="rId15"/>
    <p:sldLayoutId id="2147485203" r:id="rId16"/>
    <p:sldLayoutId id="2147485204" r:id="rId17"/>
    <p:sldLayoutId id="2147485205" r:id="rId18"/>
    <p:sldLayoutId id="2147485206" r:id="rId19"/>
    <p:sldLayoutId id="2147485207" r:id="rId20"/>
    <p:sldLayoutId id="2147485208" r:id="rId21"/>
    <p:sldLayoutId id="2147485209" r:id="rId22"/>
    <p:sldLayoutId id="2147485210" r:id="rId23"/>
    <p:sldLayoutId id="2147485211" r:id="rId24"/>
    <p:sldLayoutId id="2147485212" r:id="rId25"/>
    <p:sldLayoutId id="2147485213" r:id="rId26"/>
    <p:sldLayoutId id="2147485214" r:id="rId27"/>
    <p:sldLayoutId id="2147485215" r:id="rId28"/>
    <p:sldLayoutId id="2147485216" r:id="rId29"/>
    <p:sldLayoutId id="2147485217" r:id="rId30"/>
    <p:sldLayoutId id="2147485218" r:id="rId31"/>
    <p:sldLayoutId id="2147485219" r:id="rId32"/>
    <p:sldLayoutId id="2147485220" r:id="rId33"/>
    <p:sldLayoutId id="2147485221" r:id="rId34"/>
    <p:sldLayoutId id="2147485222" r:id="rId35"/>
    <p:sldLayoutId id="2147485223" r:id="rId36"/>
    <p:sldLayoutId id="2147485224" r:id="rId37"/>
    <p:sldLayoutId id="2147485225" r:id="rId38"/>
    <p:sldLayoutId id="2147485226" r:id="rId39"/>
    <p:sldLayoutId id="2147485227" r:id="rId40"/>
    <p:sldLayoutId id="2147485228" r:id="rId41"/>
    <p:sldLayoutId id="2147485229" r:id="rId42"/>
    <p:sldLayoutId id="2147485230" r:id="rId43"/>
    <p:sldLayoutId id="2147485231" r:id="rId44"/>
    <p:sldLayoutId id="2147485232" r:id="rId45"/>
    <p:sldLayoutId id="2147485233" r:id="rId46"/>
    <p:sldLayoutId id="2147485234" r:id="rId47"/>
    <p:sldLayoutId id="2147485235" r:id="rId48"/>
    <p:sldLayoutId id="2147485236" r:id="rId49"/>
    <p:sldLayoutId id="2147485237" r:id="rId50"/>
    <p:sldLayoutId id="2147485238" r:id="rId51"/>
    <p:sldLayoutId id="2147485239" r:id="rId52"/>
    <p:sldLayoutId id="2147485240" r:id="rId53"/>
    <p:sldLayoutId id="2147485241" r:id="rId54"/>
    <p:sldLayoutId id="2147485242" r:id="rId55"/>
    <p:sldLayoutId id="2147485243" r:id="rId56"/>
    <p:sldLayoutId id="2147485244" r:id="rId57"/>
    <p:sldLayoutId id="2147485245" r:id="rId58"/>
    <p:sldLayoutId id="2147485246" r:id="rId59"/>
    <p:sldLayoutId id="2147485247" r:id="rId60"/>
    <p:sldLayoutId id="2147485248" r:id="rId61"/>
    <p:sldLayoutId id="2147485249" r:id="rId62"/>
    <p:sldLayoutId id="2147485250" r:id="rId63"/>
    <p:sldLayoutId id="2147485251" r:id="rId64"/>
    <p:sldLayoutId id="2147485252" r:id="rId65"/>
    <p:sldLayoutId id="2147485253" r:id="rId66"/>
    <p:sldLayoutId id="2147485254" r:id="rId67"/>
    <p:sldLayoutId id="2147485255" r:id="rId68"/>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0997" name="think-cell Slide" r:id="rId73" imgW="270" imgH="270" progId="TCLayout.ActiveDocument.1">
                  <p:embed/>
                </p:oleObj>
              </mc:Choice>
              <mc:Fallback>
                <p:oleObj name="think-cell Slide" r:id="rId73" imgW="270" imgH="270" progId="TCLayout.ActiveDocument.1">
                  <p:embed/>
                  <p:pic>
                    <p:nvPicPr>
                      <p:cNvPr id="2" name="Object 1" hidden="1"/>
                      <p:cNvPicPr/>
                      <p:nvPr/>
                    </p:nvPicPr>
                    <p:blipFill>
                      <a:blip r:embed="rId74"/>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1601281631"/>
      </p:ext>
    </p:extLst>
  </p:cSld>
  <p:clrMap bg1="lt1" tx1="dk1" bg2="lt2" tx2="dk2" accent1="accent1" accent2="accent2" accent3="accent3" accent4="accent4" accent5="accent5" accent6="accent6" hlink="hlink" folHlink="folHlink"/>
  <p:sldLayoutIdLst>
    <p:sldLayoutId id="2147485258" r:id="rId1"/>
    <p:sldLayoutId id="2147485259" r:id="rId2"/>
    <p:sldLayoutId id="2147485260" r:id="rId3"/>
    <p:sldLayoutId id="2147485261" r:id="rId4"/>
    <p:sldLayoutId id="2147485262" r:id="rId5"/>
    <p:sldLayoutId id="2147485263" r:id="rId6"/>
    <p:sldLayoutId id="2147485264" r:id="rId7"/>
    <p:sldLayoutId id="2147485265" r:id="rId8"/>
    <p:sldLayoutId id="2147485266" r:id="rId9"/>
    <p:sldLayoutId id="2147485267" r:id="rId10"/>
    <p:sldLayoutId id="2147485268" r:id="rId11"/>
    <p:sldLayoutId id="2147485269" r:id="rId12"/>
    <p:sldLayoutId id="2147485270" r:id="rId13"/>
    <p:sldLayoutId id="2147485271" r:id="rId14"/>
    <p:sldLayoutId id="2147485272" r:id="rId15"/>
    <p:sldLayoutId id="2147485273" r:id="rId16"/>
    <p:sldLayoutId id="2147485274" r:id="rId17"/>
    <p:sldLayoutId id="2147485275" r:id="rId18"/>
    <p:sldLayoutId id="2147485276" r:id="rId19"/>
    <p:sldLayoutId id="2147485277" r:id="rId20"/>
    <p:sldLayoutId id="2147485278" r:id="rId21"/>
    <p:sldLayoutId id="2147485279" r:id="rId22"/>
    <p:sldLayoutId id="2147485280" r:id="rId23"/>
    <p:sldLayoutId id="2147485281" r:id="rId24"/>
    <p:sldLayoutId id="2147485282" r:id="rId25"/>
    <p:sldLayoutId id="2147485283" r:id="rId26"/>
    <p:sldLayoutId id="2147485284" r:id="rId27"/>
    <p:sldLayoutId id="2147485285" r:id="rId28"/>
    <p:sldLayoutId id="2147485286" r:id="rId29"/>
    <p:sldLayoutId id="2147485287" r:id="rId30"/>
    <p:sldLayoutId id="2147485288" r:id="rId31"/>
    <p:sldLayoutId id="2147485289" r:id="rId32"/>
    <p:sldLayoutId id="2147485290" r:id="rId33"/>
    <p:sldLayoutId id="2147485291" r:id="rId34"/>
    <p:sldLayoutId id="2147485292" r:id="rId35"/>
    <p:sldLayoutId id="2147485293" r:id="rId36"/>
    <p:sldLayoutId id="2147485294" r:id="rId37"/>
    <p:sldLayoutId id="2147485295" r:id="rId38"/>
    <p:sldLayoutId id="2147485296" r:id="rId39"/>
    <p:sldLayoutId id="2147485297" r:id="rId40"/>
    <p:sldLayoutId id="2147485298" r:id="rId41"/>
    <p:sldLayoutId id="2147485299" r:id="rId42"/>
    <p:sldLayoutId id="2147485300" r:id="rId43"/>
    <p:sldLayoutId id="2147485301" r:id="rId44"/>
    <p:sldLayoutId id="2147485302" r:id="rId45"/>
    <p:sldLayoutId id="2147485303" r:id="rId46"/>
    <p:sldLayoutId id="2147485304" r:id="rId47"/>
    <p:sldLayoutId id="2147485305" r:id="rId48"/>
    <p:sldLayoutId id="2147485306" r:id="rId49"/>
    <p:sldLayoutId id="2147485307" r:id="rId50"/>
    <p:sldLayoutId id="2147485308" r:id="rId51"/>
    <p:sldLayoutId id="2147485309" r:id="rId52"/>
    <p:sldLayoutId id="2147485310" r:id="rId53"/>
    <p:sldLayoutId id="2147485311" r:id="rId54"/>
    <p:sldLayoutId id="2147485312" r:id="rId55"/>
    <p:sldLayoutId id="2147485313" r:id="rId56"/>
    <p:sldLayoutId id="2147485314" r:id="rId57"/>
    <p:sldLayoutId id="2147485315" r:id="rId58"/>
    <p:sldLayoutId id="2147485316" r:id="rId59"/>
    <p:sldLayoutId id="2147485317" r:id="rId60"/>
    <p:sldLayoutId id="2147485318" r:id="rId61"/>
    <p:sldLayoutId id="2147485319" r:id="rId62"/>
    <p:sldLayoutId id="2147485320" r:id="rId63"/>
    <p:sldLayoutId id="2147485321" r:id="rId64"/>
    <p:sldLayoutId id="2147485322" r:id="rId65"/>
    <p:sldLayoutId id="2147485323" r:id="rId66"/>
    <p:sldLayoutId id="2147485324" r:id="rId67"/>
    <p:sldLayoutId id="2147485325" r:id="rId68"/>
    <p:sldLayoutId id="2147485326" r:id="rId6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2"/>
            </p:custDataLst>
            <p:extLst>
              <p:ext uri="{D42A27DB-BD31-4B8C-83A1-F6EECF244321}">
                <p14:modId xmlns:p14="http://schemas.microsoft.com/office/powerpoint/2010/main" val="173865229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9429" name="think-cell Slide" r:id="rId73" imgW="270" imgH="270" progId="TCLayout.ActiveDocument.1">
                  <p:embed/>
                </p:oleObj>
              </mc:Choice>
              <mc:Fallback>
                <p:oleObj name="think-cell Slide" r:id="rId73" imgW="270" imgH="270" progId="TCLayout.ActiveDocument.1">
                  <p:embed/>
                  <p:pic>
                    <p:nvPicPr>
                      <p:cNvPr id="2" name="Object 1" hidden="1"/>
                      <p:cNvPicPr/>
                      <p:nvPr/>
                    </p:nvPicPr>
                    <p:blipFill>
                      <a:blip r:embed="rId74"/>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1969285864"/>
      </p:ext>
    </p:extLst>
  </p:cSld>
  <p:clrMap bg1="lt1" tx1="dk1" bg2="lt2" tx2="dk2" accent1="accent1" accent2="accent2" accent3="accent3" accent4="accent4" accent5="accent5" accent6="accent6" hlink="hlink" folHlink="folHlink"/>
  <p:sldLayoutIdLst>
    <p:sldLayoutId id="2147485328" r:id="rId1"/>
    <p:sldLayoutId id="2147485329" r:id="rId2"/>
    <p:sldLayoutId id="2147485330" r:id="rId3"/>
    <p:sldLayoutId id="2147485331" r:id="rId4"/>
    <p:sldLayoutId id="2147485332" r:id="rId5"/>
    <p:sldLayoutId id="2147485333" r:id="rId6"/>
    <p:sldLayoutId id="2147485334" r:id="rId7"/>
    <p:sldLayoutId id="2147485335" r:id="rId8"/>
    <p:sldLayoutId id="2147485336" r:id="rId9"/>
    <p:sldLayoutId id="2147485337" r:id="rId10"/>
    <p:sldLayoutId id="2147485338" r:id="rId11"/>
    <p:sldLayoutId id="2147485339" r:id="rId12"/>
    <p:sldLayoutId id="2147485340" r:id="rId13"/>
    <p:sldLayoutId id="2147485341" r:id="rId14"/>
    <p:sldLayoutId id="2147485342" r:id="rId15"/>
    <p:sldLayoutId id="2147485343" r:id="rId16"/>
    <p:sldLayoutId id="2147485344" r:id="rId17"/>
    <p:sldLayoutId id="2147485345" r:id="rId18"/>
    <p:sldLayoutId id="2147485346" r:id="rId19"/>
    <p:sldLayoutId id="2147485347" r:id="rId20"/>
    <p:sldLayoutId id="2147485348" r:id="rId21"/>
    <p:sldLayoutId id="2147485349" r:id="rId22"/>
    <p:sldLayoutId id="2147485350" r:id="rId23"/>
    <p:sldLayoutId id="2147485351" r:id="rId24"/>
    <p:sldLayoutId id="2147485352" r:id="rId25"/>
    <p:sldLayoutId id="2147485353" r:id="rId26"/>
    <p:sldLayoutId id="2147485354" r:id="rId27"/>
    <p:sldLayoutId id="2147485355" r:id="rId28"/>
    <p:sldLayoutId id="2147485356" r:id="rId29"/>
    <p:sldLayoutId id="2147485357" r:id="rId30"/>
    <p:sldLayoutId id="2147485358" r:id="rId31"/>
    <p:sldLayoutId id="2147485359" r:id="rId32"/>
    <p:sldLayoutId id="2147485360" r:id="rId33"/>
    <p:sldLayoutId id="2147485361" r:id="rId34"/>
    <p:sldLayoutId id="2147485362" r:id="rId35"/>
    <p:sldLayoutId id="2147485363" r:id="rId36"/>
    <p:sldLayoutId id="2147485364" r:id="rId37"/>
    <p:sldLayoutId id="2147485365" r:id="rId38"/>
    <p:sldLayoutId id="2147485366" r:id="rId39"/>
    <p:sldLayoutId id="2147485367" r:id="rId40"/>
    <p:sldLayoutId id="2147485368" r:id="rId41"/>
    <p:sldLayoutId id="2147485369" r:id="rId42"/>
    <p:sldLayoutId id="2147485370" r:id="rId43"/>
    <p:sldLayoutId id="2147485371" r:id="rId44"/>
    <p:sldLayoutId id="2147485372" r:id="rId45"/>
    <p:sldLayoutId id="2147485373" r:id="rId46"/>
    <p:sldLayoutId id="2147485374" r:id="rId47"/>
    <p:sldLayoutId id="2147485375" r:id="rId48"/>
    <p:sldLayoutId id="2147485376" r:id="rId49"/>
    <p:sldLayoutId id="2147485377" r:id="rId50"/>
    <p:sldLayoutId id="2147485378" r:id="rId51"/>
    <p:sldLayoutId id="2147485379" r:id="rId52"/>
    <p:sldLayoutId id="2147485380" r:id="rId53"/>
    <p:sldLayoutId id="2147485381" r:id="rId54"/>
    <p:sldLayoutId id="2147485382" r:id="rId55"/>
    <p:sldLayoutId id="2147485383" r:id="rId56"/>
    <p:sldLayoutId id="2147485384" r:id="rId57"/>
    <p:sldLayoutId id="2147485385" r:id="rId58"/>
    <p:sldLayoutId id="2147485386" r:id="rId59"/>
    <p:sldLayoutId id="2147485387" r:id="rId60"/>
    <p:sldLayoutId id="2147485388" r:id="rId61"/>
    <p:sldLayoutId id="2147485389" r:id="rId62"/>
    <p:sldLayoutId id="2147485390" r:id="rId63"/>
    <p:sldLayoutId id="2147485391" r:id="rId64"/>
    <p:sldLayoutId id="2147485392" r:id="rId65"/>
    <p:sldLayoutId id="2147485393" r:id="rId66"/>
    <p:sldLayoutId id="2147485394" r:id="rId67"/>
    <p:sldLayoutId id="2147485395" r:id="rId68"/>
    <p:sldLayoutId id="2147485396" r:id="rId6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tags" Target="../tags/tag121.xml"/><Relationship Id="rId1" Type="http://schemas.openxmlformats.org/officeDocument/2006/relationships/vmlDrawing" Target="../drawings/vmlDrawing77.vml"/><Relationship Id="rId6" Type="http://schemas.openxmlformats.org/officeDocument/2006/relationships/image" Target="../media/image13.emf"/><Relationship Id="rId5" Type="http://schemas.openxmlformats.org/officeDocument/2006/relationships/oleObject" Target="../embeddings/oleObject77.bin"/><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tags" Target="../tags/tag122.xml"/><Relationship Id="rId1" Type="http://schemas.openxmlformats.org/officeDocument/2006/relationships/vmlDrawing" Target="../drawings/vmlDrawing78.vml"/><Relationship Id="rId6" Type="http://schemas.openxmlformats.org/officeDocument/2006/relationships/image" Target="../media/image13.emf"/><Relationship Id="rId5" Type="http://schemas.openxmlformats.org/officeDocument/2006/relationships/oleObject" Target="../embeddings/oleObject78.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tags" Target="../tags/tag123.xml"/><Relationship Id="rId1" Type="http://schemas.openxmlformats.org/officeDocument/2006/relationships/vmlDrawing" Target="../drawings/vmlDrawing79.vml"/><Relationship Id="rId6" Type="http://schemas.openxmlformats.org/officeDocument/2006/relationships/image" Target="../media/image13.emf"/><Relationship Id="rId5" Type="http://schemas.openxmlformats.org/officeDocument/2006/relationships/oleObject" Target="../embeddings/oleObject79.bin"/><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 xmlns:a16="http://schemas.microsoft.com/office/drawing/2014/main" id="{FBDFD83D-CDF3-49DA-82C8-A1BAAA488154}"/>
              </a:ext>
            </a:extLst>
          </p:cNvPr>
          <p:cNvGraphicFramePr>
            <a:graphicFrameLocks noChangeAspect="1"/>
          </p:cNvGraphicFramePr>
          <p:nvPr>
            <p:custDataLst>
              <p:tags r:id="rId2"/>
            </p:custDataLst>
            <p:extLst>
              <p:ext uri="{D42A27DB-BD31-4B8C-83A1-F6EECF244321}">
                <p14:modId xmlns:p14="http://schemas.microsoft.com/office/powerpoint/2010/main" val="142235309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8886" name="think-cell Slide" r:id="rId5" imgW="395" imgH="394" progId="TCLayout.ActiveDocument.1">
                  <p:embed/>
                </p:oleObj>
              </mc:Choice>
              <mc:Fallback>
                <p:oleObj name="think-cell Slide" r:id="rId5" imgW="395" imgH="39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 xmlns:a16="http://schemas.microsoft.com/office/drawing/2014/main" id="{0B1133C1-B36A-410A-9DDD-4CA43FF70B26}"/>
              </a:ext>
            </a:extLst>
          </p:cNvPr>
          <p:cNvSpPr>
            <a:spLocks noGrp="1"/>
          </p:cNvSpPr>
          <p:nvPr>
            <p:ph type="title"/>
          </p:nvPr>
        </p:nvSpPr>
        <p:spPr>
          <a:xfrm>
            <a:off x="629999" y="525600"/>
            <a:ext cx="10933350" cy="609398"/>
          </a:xfrm>
        </p:spPr>
        <p:txBody>
          <a:bodyPr vert="horz"/>
          <a:lstStyle/>
          <a:p>
            <a:r>
              <a:rPr lang="en-US" sz="2800" dirty="0">
                <a:solidFill>
                  <a:schemeClr val="tx2"/>
                </a:solidFill>
                <a:cs typeface="Arial"/>
              </a:rPr>
              <a:t>Summary of Upstream / Downstream Emissions</a:t>
            </a:r>
            <a:br>
              <a:rPr lang="en-US" sz="2800" dirty="0">
                <a:solidFill>
                  <a:schemeClr val="tx2"/>
                </a:solidFill>
                <a:cs typeface="Arial"/>
              </a:rPr>
            </a:br>
            <a:endParaRPr lang="en-US" sz="1600" dirty="0">
              <a:solidFill>
                <a:schemeClr val="tx1"/>
              </a:solidFill>
            </a:endParaRPr>
          </a:p>
        </p:txBody>
      </p:sp>
      <p:sp>
        <p:nvSpPr>
          <p:cNvPr id="154" name="NavigationTriangle">
            <a:extLst>
              <a:ext uri="{FF2B5EF4-FFF2-40B4-BE49-F238E27FC236}">
                <a16:creationId xmlns="" xmlns:a16="http://schemas.microsoft.com/office/drawing/2014/main" id="{E42FC740-2430-472A-8E33-BCE16B5D0E4A}"/>
              </a:ext>
            </a:extLst>
          </p:cNvPr>
          <p:cNvSpPr/>
          <p:nvPr/>
        </p:nvSpPr>
        <p:spPr>
          <a:xfrm rot="16200000">
            <a:off x="10854812" y="-58994"/>
            <a:ext cx="1278193" cy="1396180"/>
          </a:xfrm>
          <a:prstGeom prst="triangle">
            <a:avLst>
              <a:gd name="adj" fmla="val 100000"/>
            </a:avLst>
          </a:prstGeom>
          <a:solidFill>
            <a:schemeClr val="tx2"/>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 wrap="square" lIns="91440" tIns="45720" rIns="91440" bIns="45720" numCol="1" spcCol="0" rtlCol="0" fromWordArt="0" anchor="ctr" anchorCtr="0" forceAA="0" compatLnSpc="1">
            <a:prstTxWarp prst="textNoShape">
              <a:avLst/>
            </a:prstTxWarp>
            <a:noAutofit/>
          </a:bodyPr>
          <a:lstStyle/>
          <a:p>
            <a:pPr algn="ctr"/>
            <a:r>
              <a:rPr lang="en-US" sz="1000" dirty="0">
                <a:solidFill>
                  <a:srgbClr val="FFFFFF"/>
                </a:solidFill>
              </a:rPr>
              <a:t> </a:t>
            </a:r>
          </a:p>
        </p:txBody>
      </p:sp>
      <p:sp>
        <p:nvSpPr>
          <p:cNvPr id="9" name="Rectangle 11">
            <a:extLst>
              <a:ext uri="{FF2B5EF4-FFF2-40B4-BE49-F238E27FC236}">
                <a16:creationId xmlns="" xmlns:a16="http://schemas.microsoft.com/office/drawing/2014/main" id="{2CA9B81A-47D2-074B-8797-C36C61CAF104}"/>
              </a:ext>
            </a:extLst>
          </p:cNvPr>
          <p:cNvSpPr>
            <a:spLocks noChangeArrowheads="1"/>
          </p:cNvSpPr>
          <p:nvPr/>
        </p:nvSpPr>
        <p:spPr bwMode="auto">
          <a:xfrm>
            <a:off x="3125788" y="2012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9">
            <a:extLst>
              <a:ext uri="{FF2B5EF4-FFF2-40B4-BE49-F238E27FC236}">
                <a16:creationId xmlns="" xmlns:a16="http://schemas.microsoft.com/office/drawing/2014/main" id="{2741EF22-907B-0042-9867-8BB375F9FFC7}"/>
              </a:ext>
            </a:extLst>
          </p:cNvPr>
          <p:cNvSpPr/>
          <p:nvPr/>
        </p:nvSpPr>
        <p:spPr>
          <a:xfrm>
            <a:off x="629998" y="1278193"/>
            <a:ext cx="10293375" cy="734757"/>
          </a:xfrm>
          <a:prstGeom prst="rect">
            <a:avLst/>
          </a:prstGeom>
          <a:solidFill>
            <a:schemeClr val="bg1">
              <a:lumMod val="95000"/>
            </a:schemeClr>
          </a:solidFill>
          <a:ln w="9525" cap="rnd"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71450" indent="-171450">
              <a:buFont typeface="Arial" panose="020B0604020202020204" pitchFamily="34" charset="0"/>
              <a:buChar char="•"/>
            </a:pPr>
            <a:r>
              <a:rPr lang="en-US" sz="1200" dirty="0" smtClean="0">
                <a:solidFill>
                  <a:schemeClr val="tx1"/>
                </a:solidFill>
              </a:rPr>
              <a:t>Fast Cars’ emission Scope 3 sources constitute more than 99% of the emission </a:t>
            </a:r>
            <a:r>
              <a:rPr lang="en-US" sz="1200" dirty="0" smtClean="0">
                <a:solidFill>
                  <a:schemeClr val="tx1"/>
                </a:solidFill>
              </a:rPr>
              <a:t>mix. This is an industry-wide asymmetry.</a:t>
            </a:r>
            <a:endParaRPr lang="en-US" sz="1200" dirty="0" smtClean="0">
              <a:solidFill>
                <a:schemeClr val="tx1"/>
              </a:solidFill>
            </a:endParaRPr>
          </a:p>
          <a:p>
            <a:pPr marL="171450" indent="-171450">
              <a:buFont typeface="Arial" panose="020B0604020202020204" pitchFamily="34" charset="0"/>
              <a:buChar char="•"/>
            </a:pPr>
            <a:r>
              <a:rPr lang="en-US" sz="1200" b="1" dirty="0" smtClean="0">
                <a:solidFill>
                  <a:schemeClr val="tx1"/>
                </a:solidFill>
              </a:rPr>
              <a:t>2.19% </a:t>
            </a:r>
            <a:r>
              <a:rPr lang="en-US" sz="1200" dirty="0" smtClean="0">
                <a:solidFill>
                  <a:schemeClr val="tx1"/>
                </a:solidFill>
              </a:rPr>
              <a:t>overall emissions have </a:t>
            </a:r>
            <a:r>
              <a:rPr lang="en-US" sz="1200" b="1" dirty="0" smtClean="0">
                <a:solidFill>
                  <a:schemeClr val="tx1"/>
                </a:solidFill>
              </a:rPr>
              <a:t>Upstream</a:t>
            </a:r>
            <a:r>
              <a:rPr lang="en-US" sz="1200" dirty="0" smtClean="0">
                <a:solidFill>
                  <a:schemeClr val="tx1"/>
                </a:solidFill>
              </a:rPr>
              <a:t> sources, and are driven by Capital Goods (machinery etc.) and Logistics</a:t>
            </a:r>
          </a:p>
          <a:p>
            <a:pPr marL="171450" indent="-171450">
              <a:buFont typeface="Arial" panose="020B0604020202020204" pitchFamily="34" charset="0"/>
              <a:buChar char="•"/>
            </a:pPr>
            <a:r>
              <a:rPr lang="en-US" sz="1200" b="1" dirty="0" smtClean="0">
                <a:solidFill>
                  <a:schemeClr val="tx1"/>
                </a:solidFill>
              </a:rPr>
              <a:t>96.97%</a:t>
            </a:r>
            <a:r>
              <a:rPr lang="en-US" sz="1200" dirty="0" smtClean="0">
                <a:solidFill>
                  <a:schemeClr val="tx1"/>
                </a:solidFill>
              </a:rPr>
              <a:t> overall emissions have </a:t>
            </a:r>
            <a:r>
              <a:rPr lang="en-US" sz="1200" b="1" dirty="0" smtClean="0">
                <a:solidFill>
                  <a:schemeClr val="tx1"/>
                </a:solidFill>
              </a:rPr>
              <a:t>Downstream</a:t>
            </a:r>
            <a:r>
              <a:rPr lang="en-US" sz="1200" dirty="0" smtClean="0">
                <a:solidFill>
                  <a:schemeClr val="tx1"/>
                </a:solidFill>
              </a:rPr>
              <a:t> sources, and are primary driven by use of sold products and services</a:t>
            </a:r>
            <a:endParaRPr lang="en-US" sz="1200" dirty="0">
              <a:solidFill>
                <a:schemeClr val="tx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161234263"/>
              </p:ext>
            </p:extLst>
          </p:nvPr>
        </p:nvGraphicFramePr>
        <p:xfrm>
          <a:off x="629997" y="2241551"/>
          <a:ext cx="10165820" cy="4223416"/>
        </p:xfrm>
        <a:graphic>
          <a:graphicData uri="http://schemas.openxmlformats.org/drawingml/2006/table">
            <a:tbl>
              <a:tblPr/>
              <a:tblGrid>
                <a:gridCol w="3459275"/>
                <a:gridCol w="1621717"/>
                <a:gridCol w="3128211"/>
                <a:gridCol w="1956617"/>
              </a:tblGrid>
              <a:tr h="387469">
                <a:tc>
                  <a:txBody>
                    <a:bodyPr/>
                    <a:lstStyle/>
                    <a:p>
                      <a:pPr algn="ctr" rtl="0" fontAlgn="t"/>
                      <a:r>
                        <a:rPr lang="en-IN" sz="1600" b="1" i="0" u="none" strike="noStrike" dirty="0">
                          <a:solidFill>
                            <a:srgbClr val="000000"/>
                          </a:solidFill>
                          <a:effectLst/>
                          <a:latin typeface="Trebuchet MS"/>
                        </a:rPr>
                        <a:t>Upstream Emissions</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1F5E3"/>
                    </a:solidFill>
                  </a:tcPr>
                </a:tc>
                <a:tc>
                  <a:txBody>
                    <a:bodyPr/>
                    <a:lstStyle/>
                    <a:p>
                      <a:pPr algn="ctr" rtl="0" fontAlgn="t"/>
                      <a:r>
                        <a:rPr lang="en-IN" sz="1600" b="1" i="0" u="none" strike="noStrike">
                          <a:solidFill>
                            <a:srgbClr val="000000"/>
                          </a:solidFill>
                          <a:effectLst/>
                          <a:latin typeface="Trebuchet MS"/>
                        </a:rPr>
                        <a:t>kt CO2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1F5E3"/>
                    </a:solidFill>
                  </a:tcPr>
                </a:tc>
                <a:tc>
                  <a:txBody>
                    <a:bodyPr/>
                    <a:lstStyle/>
                    <a:p>
                      <a:pPr algn="ctr" rtl="0" fontAlgn="t"/>
                      <a:r>
                        <a:rPr lang="en-IN" sz="1600" b="1" i="0" u="none" strike="noStrike">
                          <a:solidFill>
                            <a:srgbClr val="000000"/>
                          </a:solidFill>
                          <a:effectLst/>
                          <a:latin typeface="Trebuchet MS"/>
                        </a:rPr>
                        <a:t>Downstream Emissions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1F5E3"/>
                    </a:solidFill>
                  </a:tcPr>
                </a:tc>
                <a:tc>
                  <a:txBody>
                    <a:bodyPr/>
                    <a:lstStyle/>
                    <a:p>
                      <a:pPr algn="ctr" rtl="0" fontAlgn="t"/>
                      <a:r>
                        <a:rPr lang="en-IN" sz="1600" b="1" i="0" u="none" strike="noStrike">
                          <a:solidFill>
                            <a:srgbClr val="000000"/>
                          </a:solidFill>
                          <a:effectLst/>
                          <a:latin typeface="Trebuchet MS"/>
                        </a:rPr>
                        <a:t>kt CO2 </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1F5E3"/>
                    </a:solidFill>
                  </a:tcPr>
                </a:tc>
              </a:tr>
              <a:tr h="368096">
                <a:tc>
                  <a:txBody>
                    <a:bodyPr/>
                    <a:lstStyle/>
                    <a:p>
                      <a:pPr algn="l" fontAlgn="ctr"/>
                      <a:r>
                        <a:rPr lang="en-IN" sz="1600" b="0" i="0" u="none" strike="noStrike" dirty="0" smtClean="0">
                          <a:solidFill>
                            <a:srgbClr val="404040"/>
                          </a:solidFill>
                          <a:effectLst/>
                          <a:latin typeface="Arial"/>
                        </a:rPr>
                        <a:t> Purchased </a:t>
                      </a:r>
                      <a:r>
                        <a:rPr lang="en-IN" sz="1600" b="0" i="0" u="none" strike="noStrike" dirty="0">
                          <a:solidFill>
                            <a:srgbClr val="404040"/>
                          </a:solidFill>
                          <a:effectLst/>
                          <a:latin typeface="Arial"/>
                        </a:rPr>
                        <a:t>goods and services</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a:solidFill>
                            <a:srgbClr val="404040"/>
                          </a:solidFill>
                          <a:effectLst/>
                          <a:latin typeface="Arial"/>
                        </a:rPr>
                        <a:t>10,000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600" b="0" i="0" u="none" strike="noStrike" dirty="0" smtClean="0">
                          <a:solidFill>
                            <a:srgbClr val="404040"/>
                          </a:solidFill>
                          <a:effectLst/>
                          <a:latin typeface="Arial"/>
                        </a:rPr>
                        <a:t> Use </a:t>
                      </a:r>
                      <a:r>
                        <a:rPr lang="en-IN" sz="1600" b="0" i="0" u="none" strike="noStrike" dirty="0">
                          <a:solidFill>
                            <a:srgbClr val="404040"/>
                          </a:solidFill>
                          <a:effectLst/>
                          <a:latin typeface="Arial"/>
                        </a:rPr>
                        <a:t>of Sold Products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80,675</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58698">
                <a:tc>
                  <a:txBody>
                    <a:bodyPr/>
                    <a:lstStyle/>
                    <a:p>
                      <a:pPr algn="l" fontAlgn="ctr"/>
                      <a:r>
                        <a:rPr lang="en-IN" sz="1600" b="0" i="0" u="none" strike="noStrike" dirty="0" smtClean="0">
                          <a:solidFill>
                            <a:srgbClr val="404040"/>
                          </a:solidFill>
                          <a:effectLst/>
                          <a:latin typeface="Arial"/>
                        </a:rPr>
                        <a:t> Capital </a:t>
                      </a:r>
                      <a:r>
                        <a:rPr lang="en-IN" sz="1600" b="0" i="0" u="none" strike="noStrike" dirty="0">
                          <a:solidFill>
                            <a:srgbClr val="404040"/>
                          </a:solidFill>
                          <a:effectLst/>
                          <a:latin typeface="Arial"/>
                        </a:rPr>
                        <a:t>Goods</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a:solidFill>
                            <a:srgbClr val="404040"/>
                          </a:solidFill>
                          <a:effectLst/>
                          <a:latin typeface="Arial"/>
                        </a:rPr>
                        <a:t>1,030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600" b="0" i="0" u="none" strike="noStrike" dirty="0" smtClean="0">
                          <a:solidFill>
                            <a:srgbClr val="404040"/>
                          </a:solidFill>
                          <a:effectLst/>
                          <a:latin typeface="Arial"/>
                        </a:rPr>
                        <a:t> Downstream </a:t>
                      </a:r>
                      <a:r>
                        <a:rPr lang="en-IN" sz="1600" b="0" i="0" u="none" strike="noStrike" dirty="0">
                          <a:solidFill>
                            <a:srgbClr val="404040"/>
                          </a:solidFill>
                          <a:effectLst/>
                          <a:latin typeface="Arial"/>
                        </a:rPr>
                        <a:t>Transportation and </a:t>
                      </a:r>
                      <a:endParaRPr lang="en-IN" sz="1600" b="0" i="0" u="none" strike="noStrike" dirty="0" smtClean="0">
                        <a:solidFill>
                          <a:srgbClr val="404040"/>
                        </a:solidFill>
                        <a:effectLst/>
                        <a:latin typeface="Arial"/>
                      </a:endParaRPr>
                    </a:p>
                    <a:p>
                      <a:pPr algn="l" fontAlgn="ctr"/>
                      <a:r>
                        <a:rPr lang="en-IN" sz="1600" b="0" i="0" u="none" strike="noStrike" dirty="0" smtClean="0">
                          <a:solidFill>
                            <a:srgbClr val="404040"/>
                          </a:solidFill>
                          <a:effectLst/>
                          <a:latin typeface="Arial"/>
                        </a:rPr>
                        <a:t> Distribution</a:t>
                      </a:r>
                      <a:endParaRPr lang="en-IN" sz="1600" b="0" i="0" u="none" strike="noStrike" dirty="0">
                        <a:solidFill>
                          <a:srgbClr val="404040"/>
                        </a:solidFill>
                        <a:effectLst/>
                        <a:latin typeface="Arial"/>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706</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58698">
                <a:tc>
                  <a:txBody>
                    <a:bodyPr/>
                    <a:lstStyle/>
                    <a:p>
                      <a:pPr algn="l" fontAlgn="ctr"/>
                      <a:r>
                        <a:rPr lang="en-IN" sz="1600" b="0" i="0" u="none" strike="noStrike" dirty="0" smtClean="0">
                          <a:solidFill>
                            <a:srgbClr val="404040"/>
                          </a:solidFill>
                          <a:effectLst/>
                          <a:latin typeface="Arial"/>
                        </a:rPr>
                        <a:t> Upstream </a:t>
                      </a:r>
                      <a:r>
                        <a:rPr lang="en-IN" sz="1600" b="0" i="0" u="none" strike="noStrike" dirty="0">
                          <a:solidFill>
                            <a:srgbClr val="404040"/>
                          </a:solidFill>
                          <a:effectLst/>
                          <a:latin typeface="Arial"/>
                        </a:rPr>
                        <a:t>Transportation </a:t>
                      </a:r>
                      <a:r>
                        <a:rPr lang="en-IN" sz="1600" b="0" i="0" u="none" strike="noStrike" dirty="0" smtClean="0">
                          <a:solidFill>
                            <a:srgbClr val="404040"/>
                          </a:solidFill>
                          <a:effectLst/>
                          <a:latin typeface="Arial"/>
                        </a:rPr>
                        <a:t>and</a:t>
                      </a:r>
                    </a:p>
                    <a:p>
                      <a:pPr algn="l" fontAlgn="ctr"/>
                      <a:r>
                        <a:rPr lang="en-IN" sz="1600" b="0" i="0" u="none" strike="noStrike" dirty="0" smtClean="0">
                          <a:solidFill>
                            <a:srgbClr val="404040"/>
                          </a:solidFill>
                          <a:effectLst/>
                          <a:latin typeface="Arial"/>
                        </a:rPr>
                        <a:t> Distribution</a:t>
                      </a:r>
                      <a:endParaRPr lang="en-IN" sz="1600" b="0" i="0" u="none" strike="noStrike" dirty="0">
                        <a:solidFill>
                          <a:srgbClr val="404040"/>
                        </a:solidFill>
                        <a:effectLst/>
                        <a:latin typeface="Arial"/>
                      </a:endParaRP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a:solidFill>
                            <a:srgbClr val="404040"/>
                          </a:solidFill>
                          <a:effectLst/>
                          <a:latin typeface="Arial"/>
                        </a:rPr>
                        <a:t>624</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GB" sz="1600" b="0" i="0" u="none" strike="noStrike" dirty="0" smtClean="0">
                          <a:solidFill>
                            <a:srgbClr val="404040"/>
                          </a:solidFill>
                          <a:effectLst/>
                          <a:latin typeface="Arial"/>
                        </a:rPr>
                        <a:t> End-of-Life </a:t>
                      </a:r>
                      <a:r>
                        <a:rPr lang="en-GB" sz="1600" b="0" i="0" u="none" strike="noStrike" dirty="0">
                          <a:solidFill>
                            <a:srgbClr val="404040"/>
                          </a:solidFill>
                          <a:effectLst/>
                          <a:latin typeface="Arial"/>
                        </a:rPr>
                        <a:t>Treatment of </a:t>
                      </a:r>
                      <a:r>
                        <a:rPr lang="en-GB" sz="1600" b="0" i="0" u="none" strike="noStrike" dirty="0" smtClean="0">
                          <a:solidFill>
                            <a:srgbClr val="404040"/>
                          </a:solidFill>
                          <a:effectLst/>
                          <a:latin typeface="Arial"/>
                        </a:rPr>
                        <a:t>Sold</a:t>
                      </a:r>
                    </a:p>
                    <a:p>
                      <a:pPr algn="l" fontAlgn="ctr"/>
                      <a:r>
                        <a:rPr lang="en-GB" sz="1600" b="0" i="0" u="none" strike="noStrike" dirty="0" smtClean="0">
                          <a:solidFill>
                            <a:srgbClr val="404040"/>
                          </a:solidFill>
                          <a:effectLst/>
                          <a:latin typeface="Arial"/>
                        </a:rPr>
                        <a:t> </a:t>
                      </a:r>
                      <a:r>
                        <a:rPr lang="en-GB" sz="1600" b="0" i="0" u="none" strike="noStrike" dirty="0">
                          <a:solidFill>
                            <a:srgbClr val="404040"/>
                          </a:solidFill>
                          <a:effectLst/>
                          <a:latin typeface="Arial"/>
                        </a:rPr>
                        <a:t>Products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167</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58698">
                <a:tc>
                  <a:txBody>
                    <a:bodyPr/>
                    <a:lstStyle/>
                    <a:p>
                      <a:pPr algn="l" fontAlgn="ctr"/>
                      <a:r>
                        <a:rPr lang="en-IN" sz="1600" b="0" i="0" u="none" strike="noStrike" dirty="0" smtClean="0">
                          <a:solidFill>
                            <a:srgbClr val="404040"/>
                          </a:solidFill>
                          <a:effectLst/>
                          <a:latin typeface="Arial"/>
                        </a:rPr>
                        <a:t> Employee </a:t>
                      </a:r>
                      <a:r>
                        <a:rPr lang="en-IN" sz="1600" b="0" i="0" u="none" strike="noStrike" dirty="0">
                          <a:solidFill>
                            <a:srgbClr val="404040"/>
                          </a:solidFill>
                          <a:effectLst/>
                          <a:latin typeface="Arial"/>
                        </a:rPr>
                        <a:t>Commuting</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a:solidFill>
                            <a:srgbClr val="404040"/>
                          </a:solidFill>
                          <a:effectLst/>
                          <a:latin typeface="Arial"/>
                        </a:rPr>
                        <a:t>209</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600" b="0" i="0" u="none" strike="noStrike" dirty="0" smtClean="0">
                          <a:solidFill>
                            <a:srgbClr val="404040"/>
                          </a:solidFill>
                          <a:effectLst/>
                          <a:latin typeface="Arial"/>
                        </a:rPr>
                        <a:t> Processing </a:t>
                      </a:r>
                      <a:r>
                        <a:rPr lang="en-IN" sz="1600" b="0" i="0" u="none" strike="noStrike" dirty="0">
                          <a:solidFill>
                            <a:srgbClr val="404040"/>
                          </a:solidFill>
                          <a:effectLst/>
                          <a:latin typeface="Arial"/>
                        </a:rPr>
                        <a:t>of Sold Products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10</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096">
                <a:tc>
                  <a:txBody>
                    <a:bodyPr/>
                    <a:lstStyle/>
                    <a:p>
                      <a:pPr algn="l" fontAlgn="ctr"/>
                      <a:r>
                        <a:rPr lang="en-GB" sz="1600" b="0" i="0" u="none" strike="noStrike" dirty="0" smtClean="0">
                          <a:solidFill>
                            <a:srgbClr val="404040"/>
                          </a:solidFill>
                          <a:effectLst/>
                          <a:latin typeface="Arial"/>
                        </a:rPr>
                        <a:t> Fuel </a:t>
                      </a:r>
                      <a:r>
                        <a:rPr lang="en-GB" sz="1600" b="0" i="0" u="none" strike="noStrike" dirty="0">
                          <a:solidFill>
                            <a:srgbClr val="404040"/>
                          </a:solidFill>
                          <a:effectLst/>
                          <a:latin typeface="Arial"/>
                        </a:rPr>
                        <a:t>and Energy Related Activities</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a:solidFill>
                            <a:srgbClr val="404040"/>
                          </a:solidFill>
                          <a:effectLst/>
                          <a:latin typeface="Arial"/>
                        </a:rPr>
                        <a:t>208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600" b="0" i="0" u="none" strike="noStrike" dirty="0" smtClean="0">
                          <a:solidFill>
                            <a:srgbClr val="404040"/>
                          </a:solidFill>
                          <a:effectLst/>
                          <a:latin typeface="Arial"/>
                        </a:rPr>
                        <a:t> Investments</a:t>
                      </a:r>
                      <a:endParaRPr lang="en-IN" sz="1600" b="0" i="0" u="none" strike="noStrike" dirty="0">
                        <a:solidFill>
                          <a:srgbClr val="404040"/>
                        </a:solidFill>
                        <a:effectLst/>
                        <a:latin typeface="Arial"/>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0</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096">
                <a:tc>
                  <a:txBody>
                    <a:bodyPr/>
                    <a:lstStyle/>
                    <a:p>
                      <a:pPr algn="l" fontAlgn="ctr"/>
                      <a:r>
                        <a:rPr lang="en-IN" sz="1600" b="0" i="0" u="none" strike="noStrike" dirty="0" smtClean="0">
                          <a:solidFill>
                            <a:srgbClr val="404040"/>
                          </a:solidFill>
                          <a:effectLst/>
                          <a:latin typeface="Arial"/>
                        </a:rPr>
                        <a:t> Business </a:t>
                      </a:r>
                      <a:r>
                        <a:rPr lang="en-IN" sz="1600" b="0" i="0" u="none" strike="noStrike" dirty="0">
                          <a:solidFill>
                            <a:srgbClr val="404040"/>
                          </a:solidFill>
                          <a:effectLst/>
                          <a:latin typeface="Arial"/>
                        </a:rPr>
                        <a:t>Travel</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121</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600" b="0" i="0" u="none" strike="noStrike" dirty="0" smtClean="0">
                          <a:solidFill>
                            <a:srgbClr val="404040"/>
                          </a:solidFill>
                          <a:effectLst/>
                          <a:latin typeface="Arial"/>
                        </a:rPr>
                        <a:t> Downstream </a:t>
                      </a:r>
                      <a:r>
                        <a:rPr lang="en-IN" sz="1600" b="0" i="0" u="none" strike="noStrike" dirty="0">
                          <a:solidFill>
                            <a:srgbClr val="404040"/>
                          </a:solidFill>
                          <a:effectLst/>
                          <a:latin typeface="Arial"/>
                        </a:rPr>
                        <a:t>Leased Assets</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0</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8096">
                <a:tc>
                  <a:txBody>
                    <a:bodyPr/>
                    <a:lstStyle/>
                    <a:p>
                      <a:pPr algn="l" fontAlgn="ctr"/>
                      <a:r>
                        <a:rPr lang="en-IN" sz="1600" b="0" i="0" u="none" strike="noStrike" dirty="0" smtClean="0">
                          <a:solidFill>
                            <a:srgbClr val="404040"/>
                          </a:solidFill>
                          <a:effectLst/>
                          <a:latin typeface="Arial"/>
                        </a:rPr>
                        <a:t> Waste </a:t>
                      </a:r>
                      <a:r>
                        <a:rPr lang="en-IN" sz="1600" b="0" i="0" u="none" strike="noStrike" dirty="0">
                          <a:solidFill>
                            <a:srgbClr val="404040"/>
                          </a:solidFill>
                          <a:effectLst/>
                          <a:latin typeface="Arial"/>
                        </a:rPr>
                        <a:t>Generated in Operations</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a:solidFill>
                            <a:srgbClr val="404040"/>
                          </a:solidFill>
                          <a:effectLst/>
                          <a:latin typeface="Arial"/>
                        </a:rPr>
                        <a:t>78</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l" fontAlgn="ctr"/>
                      <a:r>
                        <a:rPr lang="en-IN" sz="1600" b="0" i="0" u="none" strike="noStrike" dirty="0" smtClean="0">
                          <a:solidFill>
                            <a:srgbClr val="404040"/>
                          </a:solidFill>
                          <a:effectLst/>
                          <a:latin typeface="Arial"/>
                        </a:rPr>
                        <a:t> Franchises</a:t>
                      </a:r>
                      <a:endParaRPr lang="en-IN" sz="1600" b="0" i="0" u="none" strike="noStrike" dirty="0">
                        <a:solidFill>
                          <a:srgbClr val="404040"/>
                        </a:solidFill>
                        <a:effectLst/>
                        <a:latin typeface="Arial"/>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0</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r>
              <a:tr h="387469">
                <a:tc>
                  <a:txBody>
                    <a:bodyPr/>
                    <a:lstStyle/>
                    <a:p>
                      <a:pPr algn="l" fontAlgn="ctr"/>
                      <a:r>
                        <a:rPr lang="en-IN" sz="1600" b="0" i="0" u="none" strike="noStrike" dirty="0" smtClean="0">
                          <a:solidFill>
                            <a:srgbClr val="404040"/>
                          </a:solidFill>
                          <a:effectLst/>
                          <a:latin typeface="Arial"/>
                        </a:rPr>
                        <a:t> Upstream </a:t>
                      </a:r>
                      <a:r>
                        <a:rPr lang="en-IN" sz="1600" b="0" i="0" u="none" strike="noStrike" dirty="0">
                          <a:solidFill>
                            <a:srgbClr val="404040"/>
                          </a:solidFill>
                          <a:effectLst/>
                          <a:latin typeface="Arial"/>
                        </a:rPr>
                        <a:t>Leased Assets</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0</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IN" sz="1600" b="0" i="0" u="none" strike="noStrike" dirty="0">
                          <a:solidFill>
                            <a:srgbClr val="404040"/>
                          </a:solidFill>
                          <a:effectLst/>
                          <a:latin typeface="Arial"/>
                        </a:rPr>
                        <a:t>-</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r>
            </a:tbl>
          </a:graphicData>
        </a:graphic>
      </p:graphicFrame>
    </p:spTree>
    <p:extLst>
      <p:ext uri="{BB962C8B-B14F-4D97-AF65-F5344CB8AC3E}">
        <p14:creationId xmlns:p14="http://schemas.microsoft.com/office/powerpoint/2010/main" val="33722576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 xmlns:a16="http://schemas.microsoft.com/office/drawing/2014/main" id="{FBDFD83D-CDF3-49DA-82C8-A1BAAA4881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1951" name="think-cell Slide" r:id="rId5" imgW="395" imgH="394" progId="TCLayout.ActiveDocument.1">
                  <p:embed/>
                </p:oleObj>
              </mc:Choice>
              <mc:Fallback>
                <p:oleObj name="think-cell Slide" r:id="rId5" imgW="395" imgH="394" progId="TCLayout.ActiveDocument.1">
                  <p:embed/>
                  <p:pic>
                    <p:nvPicPr>
                      <p:cNvPr id="3" name="Object 2" hidden="1">
                        <a:extLst>
                          <a:ext uri="{FF2B5EF4-FFF2-40B4-BE49-F238E27FC236}">
                            <a16:creationId xmlns="" xmlns:a16="http://schemas.microsoft.com/office/drawing/2014/main" id="{FBDFD83D-CDF3-49DA-82C8-A1BAAA4881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 xmlns:a16="http://schemas.microsoft.com/office/drawing/2014/main" id="{0B1133C1-B36A-410A-9DDD-4CA43FF70B26}"/>
              </a:ext>
            </a:extLst>
          </p:cNvPr>
          <p:cNvSpPr>
            <a:spLocks noGrp="1"/>
          </p:cNvSpPr>
          <p:nvPr>
            <p:ph type="title"/>
          </p:nvPr>
        </p:nvSpPr>
        <p:spPr>
          <a:xfrm>
            <a:off x="629999" y="525600"/>
            <a:ext cx="10933350" cy="387798"/>
          </a:xfrm>
        </p:spPr>
        <p:txBody>
          <a:bodyPr vert="horz"/>
          <a:lstStyle/>
          <a:p>
            <a:r>
              <a:rPr lang="en-US" sz="2800" dirty="0">
                <a:solidFill>
                  <a:schemeClr val="tx2"/>
                </a:solidFill>
                <a:cs typeface="Arial"/>
              </a:rPr>
              <a:t>Competitor Analysis </a:t>
            </a:r>
            <a:endParaRPr lang="en-US" sz="1600" dirty="0">
              <a:solidFill>
                <a:schemeClr val="tx1"/>
              </a:solidFill>
            </a:endParaRPr>
          </a:p>
        </p:txBody>
      </p:sp>
      <p:sp>
        <p:nvSpPr>
          <p:cNvPr id="154" name="NavigationTriangle">
            <a:extLst>
              <a:ext uri="{FF2B5EF4-FFF2-40B4-BE49-F238E27FC236}">
                <a16:creationId xmlns="" xmlns:a16="http://schemas.microsoft.com/office/drawing/2014/main" id="{E42FC740-2430-472A-8E33-BCE16B5D0E4A}"/>
              </a:ext>
            </a:extLst>
          </p:cNvPr>
          <p:cNvSpPr/>
          <p:nvPr/>
        </p:nvSpPr>
        <p:spPr>
          <a:xfrm rot="16200000">
            <a:off x="10854812" y="-58994"/>
            <a:ext cx="1278193" cy="1396180"/>
          </a:xfrm>
          <a:prstGeom prst="triangle">
            <a:avLst>
              <a:gd name="adj" fmla="val 100000"/>
            </a:avLst>
          </a:prstGeom>
          <a:solidFill>
            <a:schemeClr val="tx2"/>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 wrap="square" lIns="91440" tIns="45720" rIns="91440" bIns="45720" numCol="1" spcCol="0" rtlCol="0" fromWordArt="0" anchor="ctr" anchorCtr="0" forceAA="0" compatLnSpc="1">
            <a:prstTxWarp prst="textNoShape">
              <a:avLst/>
            </a:prstTxWarp>
            <a:noAutofit/>
          </a:bodyPr>
          <a:lstStyle/>
          <a:p>
            <a:pPr algn="ctr"/>
            <a:r>
              <a:rPr lang="en-US" sz="1000" dirty="0">
                <a:solidFill>
                  <a:srgbClr val="FFFFFF"/>
                </a:solidFill>
              </a:rPr>
              <a:t> </a:t>
            </a:r>
          </a:p>
        </p:txBody>
      </p:sp>
      <p:sp>
        <p:nvSpPr>
          <p:cNvPr id="9" name="Rectangle 11">
            <a:extLst>
              <a:ext uri="{FF2B5EF4-FFF2-40B4-BE49-F238E27FC236}">
                <a16:creationId xmlns="" xmlns:a16="http://schemas.microsoft.com/office/drawing/2014/main" id="{2CA9B81A-47D2-074B-8797-C36C61CAF104}"/>
              </a:ext>
            </a:extLst>
          </p:cNvPr>
          <p:cNvSpPr>
            <a:spLocks noChangeArrowheads="1"/>
          </p:cNvSpPr>
          <p:nvPr/>
        </p:nvSpPr>
        <p:spPr bwMode="auto">
          <a:xfrm>
            <a:off x="3125788" y="2012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9">
            <a:extLst>
              <a:ext uri="{FF2B5EF4-FFF2-40B4-BE49-F238E27FC236}">
                <a16:creationId xmlns="" xmlns:a16="http://schemas.microsoft.com/office/drawing/2014/main" id="{2741EF22-907B-0042-9867-8BB375F9FFC7}"/>
              </a:ext>
            </a:extLst>
          </p:cNvPr>
          <p:cNvSpPr/>
          <p:nvPr/>
        </p:nvSpPr>
        <p:spPr>
          <a:xfrm>
            <a:off x="629998" y="1106905"/>
            <a:ext cx="3412613" cy="5325979"/>
          </a:xfrm>
          <a:prstGeom prst="rect">
            <a:avLst/>
          </a:prstGeom>
          <a:solidFill>
            <a:schemeClr val="bg1">
              <a:lumMod val="95000"/>
            </a:schemeClr>
          </a:solidFill>
          <a:ln w="9525" cap="rnd"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71450" indent="-171450">
              <a:buFont typeface="Arial" panose="020B0604020202020204" pitchFamily="34" charset="0"/>
              <a:buChar char="•"/>
            </a:pPr>
            <a:r>
              <a:rPr lang="en-US" dirty="0" smtClean="0">
                <a:solidFill>
                  <a:schemeClr val="tx1"/>
                </a:solidFill>
              </a:rPr>
              <a:t>OEM companies </a:t>
            </a:r>
            <a:r>
              <a:rPr lang="en-US" b="1" dirty="0" smtClean="0">
                <a:solidFill>
                  <a:schemeClr val="tx1"/>
                </a:solidFill>
              </a:rPr>
              <a:t>ranked by the CDP </a:t>
            </a:r>
            <a:r>
              <a:rPr lang="en-US" dirty="0" smtClean="0">
                <a:solidFill>
                  <a:schemeClr val="tx1"/>
                </a:solidFill>
              </a:rPr>
              <a:t>(Carbon Disclosure Project), based on a comprehensive set of parameters</a:t>
            </a:r>
          </a:p>
          <a:p>
            <a:pPr marL="171450" indent="-171450">
              <a:buFont typeface="Arial" panose="020B0604020202020204" pitchFamily="34" charset="0"/>
              <a:buChar char="•"/>
            </a:pPr>
            <a:r>
              <a:rPr lang="en-US" b="1" dirty="0" smtClean="0">
                <a:solidFill>
                  <a:schemeClr val="tx1"/>
                </a:solidFill>
              </a:rPr>
              <a:t>25 companies rated A or A- </a:t>
            </a:r>
            <a:r>
              <a:rPr lang="en-US" dirty="0" smtClean="0">
                <a:solidFill>
                  <a:schemeClr val="tx1"/>
                </a:solidFill>
              </a:rPr>
              <a:t>are </a:t>
            </a:r>
            <a:r>
              <a:rPr lang="en-US" dirty="0" smtClean="0">
                <a:solidFill>
                  <a:schemeClr val="tx1"/>
                </a:solidFill>
              </a:rPr>
              <a:t>competitors </a:t>
            </a:r>
            <a:r>
              <a:rPr lang="en-US" dirty="0" smtClean="0">
                <a:solidFill>
                  <a:schemeClr val="tx1"/>
                </a:solidFill>
              </a:rPr>
              <a:t>for Fast </a:t>
            </a:r>
            <a:r>
              <a:rPr lang="en-US" dirty="0" smtClean="0">
                <a:solidFill>
                  <a:schemeClr val="tx1"/>
                </a:solidFill>
              </a:rPr>
              <a:t>Cars, mainly based </a:t>
            </a:r>
            <a:r>
              <a:rPr lang="en-US" dirty="0" smtClean="0">
                <a:solidFill>
                  <a:schemeClr val="tx1"/>
                </a:solidFill>
              </a:rPr>
              <a:t>in Asia and Europe</a:t>
            </a:r>
          </a:p>
          <a:p>
            <a:pPr marL="171450" indent="-171450">
              <a:buFont typeface="Arial" panose="020B0604020202020204" pitchFamily="34" charset="0"/>
              <a:buChar char="•"/>
            </a:pPr>
            <a:r>
              <a:rPr lang="en-US" dirty="0" err="1" smtClean="0">
                <a:solidFill>
                  <a:schemeClr val="tx1"/>
                </a:solidFill>
              </a:rPr>
              <a:t>SBTi</a:t>
            </a:r>
            <a:r>
              <a:rPr lang="en-US" dirty="0" smtClean="0">
                <a:solidFill>
                  <a:schemeClr val="tx1"/>
                </a:solidFill>
              </a:rPr>
              <a:t> target-setting </a:t>
            </a:r>
            <a:r>
              <a:rPr lang="en-US" dirty="0" smtClean="0">
                <a:solidFill>
                  <a:schemeClr val="tx1"/>
                </a:solidFill>
              </a:rPr>
              <a:t>incomplete for many competitors, based on the latest updated </a:t>
            </a:r>
            <a:r>
              <a:rPr lang="en-US" dirty="0" smtClean="0">
                <a:solidFill>
                  <a:schemeClr val="tx1"/>
                </a:solidFill>
              </a:rPr>
              <a:t>data</a:t>
            </a:r>
          </a:p>
          <a:p>
            <a:pPr marL="171450" indent="-171450">
              <a:buFont typeface="Arial" panose="020B0604020202020204" pitchFamily="34" charset="0"/>
              <a:buChar char="•"/>
            </a:pPr>
            <a:r>
              <a:rPr lang="en-US" dirty="0" smtClean="0">
                <a:solidFill>
                  <a:schemeClr val="tx1"/>
                </a:solidFill>
              </a:rPr>
              <a:t>Most OEMs targeting downstream emissions because of the </a:t>
            </a:r>
            <a:r>
              <a:rPr lang="en-US" dirty="0" smtClean="0">
                <a:solidFill>
                  <a:schemeClr val="tx1"/>
                </a:solidFill>
              </a:rPr>
              <a:t>emission share and impact. </a:t>
            </a:r>
            <a:r>
              <a:rPr lang="en-US" b="1" dirty="0" smtClean="0">
                <a:solidFill>
                  <a:schemeClr val="tx1"/>
                </a:solidFill>
              </a:rPr>
              <a:t>Only BMW is targeting upstream sources, thus far.</a:t>
            </a:r>
            <a:endParaRPr lang="en-US" b="1" dirty="0" smtClean="0">
              <a:solidFill>
                <a:schemeClr val="tx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532885173"/>
              </p:ext>
            </p:extLst>
          </p:nvPr>
        </p:nvGraphicFramePr>
        <p:xfrm>
          <a:off x="4186989" y="1138990"/>
          <a:ext cx="7619999" cy="5134722"/>
        </p:xfrm>
        <a:graphic>
          <a:graphicData uri="http://schemas.openxmlformats.org/drawingml/2006/table">
            <a:tbl>
              <a:tblPr/>
              <a:tblGrid>
                <a:gridCol w="1524000"/>
                <a:gridCol w="6095999"/>
              </a:tblGrid>
              <a:tr h="352065">
                <a:tc>
                  <a:txBody>
                    <a:bodyPr/>
                    <a:lstStyle/>
                    <a:p>
                      <a:pPr algn="ctr" rtl="0" fontAlgn="ctr"/>
                      <a:r>
                        <a:rPr lang="en-IN" sz="1400" b="1" i="0" u="none" strike="noStrike" dirty="0">
                          <a:solidFill>
                            <a:srgbClr val="000000"/>
                          </a:solidFill>
                          <a:effectLst/>
                          <a:latin typeface="Trebuchet MS"/>
                        </a:rPr>
                        <a:t>Company</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1F5E3"/>
                    </a:solidFill>
                  </a:tcPr>
                </a:tc>
                <a:tc>
                  <a:txBody>
                    <a:bodyPr/>
                    <a:lstStyle/>
                    <a:p>
                      <a:pPr algn="ctr" rtl="0" fontAlgn="ctr"/>
                      <a:r>
                        <a:rPr lang="en-GB" sz="1400" b="1" i="0" u="none" strike="noStrike" dirty="0">
                          <a:solidFill>
                            <a:srgbClr val="000000"/>
                          </a:solidFill>
                          <a:effectLst/>
                          <a:latin typeface="Trebuchet MS"/>
                        </a:rPr>
                        <a:t>Scope 3 Emissions Reduction Target and actions</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1F5E3"/>
                    </a:solidFill>
                  </a:tcPr>
                </a:tc>
              </a:tr>
              <a:tr h="963387">
                <a:tc>
                  <a:txBody>
                    <a:bodyPr/>
                    <a:lstStyle/>
                    <a:p>
                      <a:pPr algn="ctr" rtl="0" fontAlgn="ctr"/>
                      <a:r>
                        <a:rPr lang="en-IN" sz="1400" b="0" i="0" u="none" strike="noStrike" dirty="0">
                          <a:solidFill>
                            <a:srgbClr val="404040"/>
                          </a:solidFill>
                          <a:effectLst/>
                          <a:latin typeface="Arial"/>
                        </a:rPr>
                        <a:t>BMW AG</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GB" sz="1400" b="0" i="0" u="none" strike="noStrike" dirty="0">
                          <a:solidFill>
                            <a:srgbClr val="000000"/>
                          </a:solidFill>
                          <a:effectLst/>
                          <a:latin typeface="Arial"/>
                        </a:rPr>
                        <a:t>1. 200 million tonnes of CO2 by 2030</a:t>
                      </a:r>
                      <a:br>
                        <a:rPr lang="en-GB" sz="1400" b="0" i="0" u="none" strike="noStrike" dirty="0">
                          <a:solidFill>
                            <a:srgbClr val="000000"/>
                          </a:solidFill>
                          <a:effectLst/>
                          <a:latin typeface="Arial"/>
                        </a:rPr>
                      </a:br>
                      <a:r>
                        <a:rPr lang="en-GB" sz="1400" b="0" i="0" u="none" strike="noStrike" dirty="0">
                          <a:solidFill>
                            <a:srgbClr val="000000"/>
                          </a:solidFill>
                          <a:effectLst/>
                          <a:latin typeface="Arial"/>
                        </a:rPr>
                        <a:t>2. Purchased goods &amp; services; upstream transportation &amp; distribution services: 22% per vehicle sold by 2030 from a 2019 base year.</a:t>
                      </a:r>
                      <a:br>
                        <a:rPr lang="en-GB" sz="1400" b="0" i="0" u="none" strike="noStrike" dirty="0">
                          <a:solidFill>
                            <a:srgbClr val="000000"/>
                          </a:solidFill>
                          <a:effectLst/>
                          <a:latin typeface="Arial"/>
                        </a:rPr>
                      </a:br>
                      <a:r>
                        <a:rPr lang="en-GB" sz="1400" b="0" i="0" u="none" strike="noStrike" dirty="0">
                          <a:solidFill>
                            <a:srgbClr val="000000"/>
                          </a:solidFill>
                          <a:effectLst/>
                          <a:latin typeface="Arial"/>
                        </a:rPr>
                        <a:t>3. Use of sold products 40% per </a:t>
                      </a:r>
                      <a:r>
                        <a:rPr lang="en-GB" sz="1400" b="0" i="0" u="none" strike="noStrike" dirty="0" err="1" smtClean="0">
                          <a:solidFill>
                            <a:srgbClr val="000000"/>
                          </a:solidFill>
                          <a:effectLst/>
                          <a:latin typeface="Arial"/>
                        </a:rPr>
                        <a:t>vkm</a:t>
                      </a:r>
                      <a:r>
                        <a:rPr lang="en-GB" sz="1400" b="0" i="0" u="none" strike="noStrike" dirty="0" smtClean="0">
                          <a:solidFill>
                            <a:srgbClr val="000000"/>
                          </a:solidFill>
                          <a:effectLst/>
                          <a:latin typeface="Arial"/>
                        </a:rPr>
                        <a:t> by </a:t>
                      </a:r>
                      <a:r>
                        <a:rPr lang="en-GB" sz="1400" b="0" i="0" u="none" strike="noStrike" dirty="0">
                          <a:solidFill>
                            <a:srgbClr val="000000"/>
                          </a:solidFill>
                          <a:effectLst/>
                          <a:latin typeface="Arial"/>
                        </a:rPr>
                        <a:t>2030 from a 2019 base year</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805550">
                <a:tc>
                  <a:txBody>
                    <a:bodyPr/>
                    <a:lstStyle/>
                    <a:p>
                      <a:pPr algn="ctr" rtl="0" fontAlgn="ctr"/>
                      <a:r>
                        <a:rPr lang="en-IN" sz="1400" b="0" i="0" u="none" strike="noStrike" dirty="0">
                          <a:solidFill>
                            <a:srgbClr val="404040"/>
                          </a:solidFill>
                          <a:effectLst/>
                          <a:latin typeface="Arial"/>
                        </a:rPr>
                        <a:t>Toyota Motor Corporation</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GB" sz="1400" b="0" i="0" u="none" strike="noStrike" dirty="0">
                          <a:solidFill>
                            <a:srgbClr val="000000"/>
                          </a:solidFill>
                          <a:effectLst/>
                          <a:latin typeface="Arial"/>
                        </a:rPr>
                        <a:t>1. Passenger light duty vehicles and light commercial vehicles: 33.3% per vehicle km by 2030 from a 2019 base year. </a:t>
                      </a:r>
                      <a:br>
                        <a:rPr lang="en-GB" sz="1400" b="0" i="0" u="none" strike="noStrike" dirty="0">
                          <a:solidFill>
                            <a:srgbClr val="000000"/>
                          </a:solidFill>
                          <a:effectLst/>
                          <a:latin typeface="Arial"/>
                        </a:rPr>
                      </a:br>
                      <a:r>
                        <a:rPr lang="en-GB" sz="1400" b="0" i="0" u="none" strike="noStrike" dirty="0">
                          <a:solidFill>
                            <a:srgbClr val="000000"/>
                          </a:solidFill>
                          <a:effectLst/>
                          <a:latin typeface="Arial"/>
                        </a:rPr>
                        <a:t>2. Use of sold products: Medium and heavy freight trucks 11.6% abatement per vehicle km by 2030 from a 2019 base year*</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28098">
                <a:tc>
                  <a:txBody>
                    <a:bodyPr/>
                    <a:lstStyle/>
                    <a:p>
                      <a:pPr algn="ctr" rtl="0" fontAlgn="ctr"/>
                      <a:r>
                        <a:rPr lang="en-IN" sz="1400" b="0" i="0" u="none" strike="noStrike" dirty="0">
                          <a:solidFill>
                            <a:srgbClr val="404040"/>
                          </a:solidFill>
                          <a:effectLst/>
                          <a:latin typeface="Arial"/>
                        </a:rPr>
                        <a:t>General Motors Company</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GB" sz="1400" b="0" i="0" u="none" strike="noStrike" dirty="0">
                          <a:solidFill>
                            <a:srgbClr val="000000"/>
                          </a:solidFill>
                          <a:effectLst/>
                          <a:latin typeface="Arial"/>
                        </a:rPr>
                        <a:t>Use of sold products: Light duty vehicles 51% per </a:t>
                      </a:r>
                      <a:r>
                        <a:rPr lang="en-GB" sz="1400" b="0" i="0" u="none" strike="noStrike" dirty="0" err="1" smtClean="0">
                          <a:solidFill>
                            <a:srgbClr val="000000"/>
                          </a:solidFill>
                          <a:effectLst/>
                          <a:latin typeface="Arial"/>
                        </a:rPr>
                        <a:t>vkm</a:t>
                      </a:r>
                      <a:r>
                        <a:rPr lang="en-GB" sz="1400" b="0" i="0" u="none" strike="noStrike" dirty="0" smtClean="0">
                          <a:solidFill>
                            <a:srgbClr val="000000"/>
                          </a:solidFill>
                          <a:effectLst/>
                          <a:latin typeface="Arial"/>
                        </a:rPr>
                        <a:t> by </a:t>
                      </a:r>
                      <a:r>
                        <a:rPr lang="en-GB" sz="1400" b="0" i="0" u="none" strike="noStrike" dirty="0">
                          <a:solidFill>
                            <a:srgbClr val="000000"/>
                          </a:solidFill>
                          <a:effectLst/>
                          <a:latin typeface="Arial"/>
                        </a:rPr>
                        <a:t>2035 from a 2018 base year</a:t>
                      </a:r>
                      <a:r>
                        <a:rPr lang="en-GB" sz="1400" b="0" i="0" u="none" strike="noStrike" dirty="0" smtClean="0">
                          <a:solidFill>
                            <a:srgbClr val="000000"/>
                          </a:solidFill>
                          <a:effectLst/>
                          <a:latin typeface="Arial"/>
                        </a:rPr>
                        <a:t>.</a:t>
                      </a:r>
                      <a:endParaRPr lang="en-GB" sz="1400" b="0" i="0" u="none" strike="noStrike" dirty="0">
                        <a:solidFill>
                          <a:srgbClr val="000000"/>
                        </a:solidFill>
                        <a:effectLst/>
                        <a:latin typeface="Arial"/>
                      </a:endParaRP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4461">
                <a:tc>
                  <a:txBody>
                    <a:bodyPr/>
                    <a:lstStyle/>
                    <a:p>
                      <a:pPr algn="ctr" rtl="0" fontAlgn="ctr"/>
                      <a:r>
                        <a:rPr lang="en-IN" sz="1400" b="0" i="0" u="none" strike="noStrike" dirty="0">
                          <a:solidFill>
                            <a:srgbClr val="404040"/>
                          </a:solidFill>
                          <a:effectLst/>
                          <a:latin typeface="Arial"/>
                        </a:rPr>
                        <a:t>Ford Motor Company</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GB" sz="1400" b="0" i="0" u="none" strike="noStrike" dirty="0">
                          <a:solidFill>
                            <a:srgbClr val="000000"/>
                          </a:solidFill>
                          <a:effectLst/>
                          <a:latin typeface="Arial"/>
                        </a:rPr>
                        <a:t>Use of sold products: 50% per </a:t>
                      </a:r>
                      <a:r>
                        <a:rPr lang="en-GB" sz="1400" b="0" i="0" u="none" strike="noStrike" dirty="0" err="1" smtClean="0">
                          <a:solidFill>
                            <a:srgbClr val="000000"/>
                          </a:solidFill>
                          <a:effectLst/>
                          <a:latin typeface="Arial"/>
                        </a:rPr>
                        <a:t>vkm</a:t>
                      </a:r>
                      <a:r>
                        <a:rPr lang="en-GB" sz="1400" b="0" i="0" u="none" strike="noStrike" dirty="0" smtClean="0">
                          <a:solidFill>
                            <a:srgbClr val="000000"/>
                          </a:solidFill>
                          <a:effectLst/>
                          <a:latin typeface="Arial"/>
                        </a:rPr>
                        <a:t> by </a:t>
                      </a:r>
                      <a:r>
                        <a:rPr lang="en-GB" sz="1400" b="0" i="0" u="none" strike="noStrike" dirty="0">
                          <a:solidFill>
                            <a:srgbClr val="000000"/>
                          </a:solidFill>
                          <a:effectLst/>
                          <a:latin typeface="Arial"/>
                        </a:rPr>
                        <a:t>2035 from a 2019 base year</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4461">
                <a:tc>
                  <a:txBody>
                    <a:bodyPr/>
                    <a:lstStyle/>
                    <a:p>
                      <a:pPr algn="ctr" rtl="0" fontAlgn="ctr"/>
                      <a:r>
                        <a:rPr lang="en-IN" sz="1400" b="0" i="0" u="none" strike="noStrike" dirty="0">
                          <a:solidFill>
                            <a:srgbClr val="404040"/>
                          </a:solidFill>
                          <a:effectLst/>
                          <a:latin typeface="Arial"/>
                        </a:rPr>
                        <a:t>Mahindra &amp; Mahindra</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GB" sz="1400" b="0" i="0" u="none" strike="noStrike" dirty="0">
                          <a:solidFill>
                            <a:srgbClr val="000000"/>
                          </a:solidFill>
                          <a:effectLst/>
                          <a:latin typeface="Arial"/>
                        </a:rPr>
                        <a:t>30% per sold product unit by 2033 from a 2018 base year.</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4461">
                <a:tc>
                  <a:txBody>
                    <a:bodyPr/>
                    <a:lstStyle/>
                    <a:p>
                      <a:pPr algn="ctr" rtl="0" fontAlgn="ctr"/>
                      <a:r>
                        <a:rPr lang="en-IN" sz="1400" b="0" i="0" u="none" strike="noStrike" dirty="0">
                          <a:solidFill>
                            <a:srgbClr val="404040"/>
                          </a:solidFill>
                          <a:effectLst/>
                          <a:latin typeface="Arial"/>
                        </a:rPr>
                        <a:t>Renault</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GB" sz="1400" b="0" i="0" u="none" strike="noStrike" dirty="0">
                          <a:solidFill>
                            <a:srgbClr val="000000"/>
                          </a:solidFill>
                          <a:effectLst/>
                          <a:latin typeface="Arial"/>
                        </a:rPr>
                        <a:t>Use of sold products: 41% per </a:t>
                      </a:r>
                      <a:r>
                        <a:rPr lang="en-GB" sz="1400" b="0" i="0" u="none" strike="noStrike" dirty="0" err="1" smtClean="0">
                          <a:solidFill>
                            <a:srgbClr val="000000"/>
                          </a:solidFill>
                          <a:effectLst/>
                          <a:latin typeface="Arial"/>
                        </a:rPr>
                        <a:t>vkm</a:t>
                      </a:r>
                      <a:r>
                        <a:rPr lang="en-GB" sz="1400" b="0" i="0" u="none" strike="noStrike" dirty="0" smtClean="0">
                          <a:solidFill>
                            <a:srgbClr val="000000"/>
                          </a:solidFill>
                          <a:effectLst/>
                          <a:latin typeface="Arial"/>
                        </a:rPr>
                        <a:t> by </a:t>
                      </a:r>
                      <a:r>
                        <a:rPr lang="en-GB" sz="1400" b="0" i="0" u="none" strike="noStrike" dirty="0">
                          <a:solidFill>
                            <a:srgbClr val="000000"/>
                          </a:solidFill>
                          <a:effectLst/>
                          <a:latin typeface="Arial"/>
                        </a:rPr>
                        <a:t>2030 from a 2010 base-year. </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4461">
                <a:tc>
                  <a:txBody>
                    <a:bodyPr/>
                    <a:lstStyle/>
                    <a:p>
                      <a:pPr algn="ctr" rtl="0" fontAlgn="ctr"/>
                      <a:r>
                        <a:rPr lang="en-IN" sz="1400" b="0" i="0" u="none" strike="noStrike" dirty="0">
                          <a:solidFill>
                            <a:srgbClr val="404040"/>
                          </a:solidFill>
                          <a:effectLst/>
                          <a:latin typeface="Arial"/>
                        </a:rPr>
                        <a:t>PACCAR</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ctr"/>
                      <a:r>
                        <a:rPr lang="en-GB" sz="1400" b="0" i="0" u="none" strike="noStrike" dirty="0">
                          <a:solidFill>
                            <a:srgbClr val="000000"/>
                          </a:solidFill>
                          <a:effectLst/>
                          <a:latin typeface="Arial"/>
                        </a:rPr>
                        <a:t>Use of sold products: 25% per </a:t>
                      </a:r>
                      <a:r>
                        <a:rPr lang="en-GB" sz="1400" b="0" i="0" u="none" strike="noStrike" dirty="0" err="1">
                          <a:solidFill>
                            <a:srgbClr val="000000"/>
                          </a:solidFill>
                          <a:effectLst/>
                          <a:latin typeface="Arial"/>
                        </a:rPr>
                        <a:t>vkm</a:t>
                      </a:r>
                      <a:r>
                        <a:rPr lang="en-GB" sz="1400" b="0" i="0" u="none" strike="noStrike" dirty="0">
                          <a:solidFill>
                            <a:srgbClr val="000000"/>
                          </a:solidFill>
                          <a:effectLst/>
                          <a:latin typeface="Arial"/>
                        </a:rPr>
                        <a:t> by 2030 from a 2018 base year.</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63305">
                <a:tc>
                  <a:txBody>
                    <a:bodyPr/>
                    <a:lstStyle/>
                    <a:p>
                      <a:pPr algn="ctr" rtl="0" fontAlgn="ctr"/>
                      <a:r>
                        <a:rPr lang="en-IN" sz="1400" b="0" i="0" u="none" strike="noStrike" dirty="0">
                          <a:solidFill>
                            <a:srgbClr val="404040"/>
                          </a:solidFill>
                          <a:effectLst/>
                          <a:latin typeface="Arial"/>
                        </a:rPr>
                        <a:t>Nissan Motor</a:t>
                      </a:r>
                      <a:br>
                        <a:rPr lang="en-IN" sz="1400" b="0" i="0" u="none" strike="noStrike" dirty="0">
                          <a:solidFill>
                            <a:srgbClr val="404040"/>
                          </a:solidFill>
                          <a:effectLst/>
                          <a:latin typeface="Arial"/>
                        </a:rPr>
                      </a:br>
                      <a:r>
                        <a:rPr lang="en-IN" sz="1400" b="0" i="0" u="none" strike="noStrike" dirty="0">
                          <a:solidFill>
                            <a:srgbClr val="404040"/>
                          </a:solidFill>
                          <a:effectLst/>
                          <a:latin typeface="Arial"/>
                        </a:rPr>
                        <a:t>Co., Ltd.</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GB" sz="1400" b="0" i="0" u="none" strike="noStrike" dirty="0">
                          <a:solidFill>
                            <a:srgbClr val="000000"/>
                          </a:solidFill>
                          <a:effectLst/>
                          <a:latin typeface="Arial"/>
                        </a:rPr>
                        <a:t>Use of sold products: 32.5% </a:t>
                      </a:r>
                      <a:r>
                        <a:rPr lang="en-GB" sz="1400" b="0" i="0" u="none" strike="noStrike" dirty="0" smtClean="0">
                          <a:solidFill>
                            <a:srgbClr val="000000"/>
                          </a:solidFill>
                          <a:effectLst/>
                          <a:latin typeface="Arial"/>
                        </a:rPr>
                        <a:t>per </a:t>
                      </a:r>
                      <a:r>
                        <a:rPr lang="en-GB" sz="1400" b="0" i="0" u="none" strike="noStrike" dirty="0" err="1" smtClean="0">
                          <a:solidFill>
                            <a:srgbClr val="000000"/>
                          </a:solidFill>
                          <a:effectLst/>
                          <a:latin typeface="Arial"/>
                        </a:rPr>
                        <a:t>vkm</a:t>
                      </a:r>
                      <a:r>
                        <a:rPr lang="en-GB" sz="1400" b="0" i="0" u="none" strike="noStrike" dirty="0" smtClean="0">
                          <a:solidFill>
                            <a:srgbClr val="000000"/>
                          </a:solidFill>
                          <a:effectLst/>
                          <a:latin typeface="Arial"/>
                        </a:rPr>
                        <a:t> by </a:t>
                      </a:r>
                      <a:r>
                        <a:rPr lang="en-GB" sz="1400" b="0" i="0" u="none" strike="noStrike" dirty="0">
                          <a:solidFill>
                            <a:srgbClr val="000000"/>
                          </a:solidFill>
                          <a:effectLst/>
                          <a:latin typeface="Arial"/>
                        </a:rPr>
                        <a:t>2030 from a 2018 base year.</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52065">
                <a:tc>
                  <a:txBody>
                    <a:bodyPr/>
                    <a:lstStyle/>
                    <a:p>
                      <a:pPr algn="ctr" rtl="0" fontAlgn="ctr"/>
                      <a:r>
                        <a:rPr lang="en-IN" sz="1400" b="0" i="0" u="none" strike="noStrike" dirty="0">
                          <a:solidFill>
                            <a:srgbClr val="404040"/>
                          </a:solidFill>
                          <a:effectLst/>
                          <a:latin typeface="Arial"/>
                        </a:rPr>
                        <a:t>Volvo Car Group</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400" b="0" i="0" u="none" strike="noStrike" dirty="0">
                          <a:solidFill>
                            <a:srgbClr val="000000"/>
                          </a:solidFill>
                          <a:effectLst/>
                          <a:latin typeface="Arial"/>
                        </a:rPr>
                        <a:t>Use of sold products: 52% </a:t>
                      </a:r>
                      <a:r>
                        <a:rPr lang="en-GB" sz="1400" b="0" i="0" u="none" strike="noStrike" dirty="0" smtClean="0">
                          <a:solidFill>
                            <a:srgbClr val="000000"/>
                          </a:solidFill>
                          <a:effectLst/>
                          <a:latin typeface="Arial"/>
                        </a:rPr>
                        <a:t>per </a:t>
                      </a:r>
                      <a:r>
                        <a:rPr lang="en-GB" sz="1400" b="0" i="0" u="none" strike="noStrike" dirty="0" err="1" smtClean="0">
                          <a:solidFill>
                            <a:srgbClr val="000000"/>
                          </a:solidFill>
                          <a:effectLst/>
                          <a:latin typeface="Arial"/>
                        </a:rPr>
                        <a:t>vkm</a:t>
                      </a:r>
                      <a:r>
                        <a:rPr lang="en-GB" sz="1400" b="0" i="0" u="none" strike="noStrike" dirty="0" smtClean="0">
                          <a:solidFill>
                            <a:srgbClr val="000000"/>
                          </a:solidFill>
                          <a:effectLst/>
                          <a:latin typeface="Arial"/>
                        </a:rPr>
                        <a:t> by </a:t>
                      </a:r>
                      <a:r>
                        <a:rPr lang="en-GB" sz="1400" b="0" i="0" u="none" strike="noStrike" dirty="0">
                          <a:solidFill>
                            <a:srgbClr val="000000"/>
                          </a:solidFill>
                          <a:effectLst/>
                          <a:latin typeface="Arial"/>
                        </a:rPr>
                        <a:t>2030 from a 2019 base year</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6805926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 xmlns:a16="http://schemas.microsoft.com/office/drawing/2014/main" id="{FBDFD83D-CDF3-49DA-82C8-A1BAAA4881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2973" name="think-cell Slide" r:id="rId5" imgW="395" imgH="394" progId="TCLayout.ActiveDocument.1">
                  <p:embed/>
                </p:oleObj>
              </mc:Choice>
              <mc:Fallback>
                <p:oleObj name="think-cell Slide" r:id="rId5" imgW="395" imgH="394" progId="TCLayout.ActiveDocument.1">
                  <p:embed/>
                  <p:pic>
                    <p:nvPicPr>
                      <p:cNvPr id="3" name="Object 2" hidden="1">
                        <a:extLst>
                          <a:ext uri="{FF2B5EF4-FFF2-40B4-BE49-F238E27FC236}">
                            <a16:creationId xmlns="" xmlns:a16="http://schemas.microsoft.com/office/drawing/2014/main" id="{FBDFD83D-CDF3-49DA-82C8-A1BAAA4881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 xmlns:a16="http://schemas.microsoft.com/office/drawing/2014/main" id="{0B1133C1-B36A-410A-9DDD-4CA43FF70B26}"/>
              </a:ext>
            </a:extLst>
          </p:cNvPr>
          <p:cNvSpPr>
            <a:spLocks noGrp="1"/>
          </p:cNvSpPr>
          <p:nvPr>
            <p:ph type="title"/>
          </p:nvPr>
        </p:nvSpPr>
        <p:spPr>
          <a:xfrm>
            <a:off x="629999" y="525600"/>
            <a:ext cx="10933350" cy="387798"/>
          </a:xfrm>
        </p:spPr>
        <p:txBody>
          <a:bodyPr vert="horz"/>
          <a:lstStyle/>
          <a:p>
            <a:r>
              <a:rPr lang="en-US" sz="2800" dirty="0">
                <a:solidFill>
                  <a:schemeClr val="tx2"/>
                </a:solidFill>
                <a:cs typeface="Arial"/>
              </a:rPr>
              <a:t>Key initiatives for Fast Cars to consider</a:t>
            </a:r>
            <a:endParaRPr lang="en-US" sz="1600" dirty="0">
              <a:solidFill>
                <a:schemeClr val="tx1"/>
              </a:solidFill>
            </a:endParaRPr>
          </a:p>
        </p:txBody>
      </p:sp>
      <p:sp>
        <p:nvSpPr>
          <p:cNvPr id="154" name="NavigationTriangle">
            <a:extLst>
              <a:ext uri="{FF2B5EF4-FFF2-40B4-BE49-F238E27FC236}">
                <a16:creationId xmlns="" xmlns:a16="http://schemas.microsoft.com/office/drawing/2014/main" id="{E42FC740-2430-472A-8E33-BCE16B5D0E4A}"/>
              </a:ext>
            </a:extLst>
          </p:cNvPr>
          <p:cNvSpPr/>
          <p:nvPr/>
        </p:nvSpPr>
        <p:spPr>
          <a:xfrm rot="16200000">
            <a:off x="10854812" y="-58994"/>
            <a:ext cx="1278193" cy="1396180"/>
          </a:xfrm>
          <a:prstGeom prst="triangle">
            <a:avLst>
              <a:gd name="adj" fmla="val 100000"/>
            </a:avLst>
          </a:prstGeom>
          <a:solidFill>
            <a:schemeClr val="tx2"/>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 wrap="square" lIns="91440" tIns="45720" rIns="91440" bIns="45720" numCol="1" spcCol="0" rtlCol="0" fromWordArt="0" anchor="ctr" anchorCtr="0" forceAA="0" compatLnSpc="1">
            <a:prstTxWarp prst="textNoShape">
              <a:avLst/>
            </a:prstTxWarp>
            <a:noAutofit/>
          </a:bodyPr>
          <a:lstStyle/>
          <a:p>
            <a:pPr algn="ctr"/>
            <a:r>
              <a:rPr lang="en-US" sz="1000" dirty="0">
                <a:solidFill>
                  <a:srgbClr val="FFFFFF"/>
                </a:solidFill>
              </a:rPr>
              <a:t> </a:t>
            </a:r>
          </a:p>
        </p:txBody>
      </p:sp>
      <p:sp>
        <p:nvSpPr>
          <p:cNvPr id="9" name="Rectangle 11">
            <a:extLst>
              <a:ext uri="{FF2B5EF4-FFF2-40B4-BE49-F238E27FC236}">
                <a16:creationId xmlns="" xmlns:a16="http://schemas.microsoft.com/office/drawing/2014/main" id="{2CA9B81A-47D2-074B-8797-C36C61CAF104}"/>
              </a:ext>
            </a:extLst>
          </p:cNvPr>
          <p:cNvSpPr>
            <a:spLocks noChangeArrowheads="1"/>
          </p:cNvSpPr>
          <p:nvPr/>
        </p:nvSpPr>
        <p:spPr bwMode="auto">
          <a:xfrm>
            <a:off x="3125788" y="2012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9">
            <a:extLst>
              <a:ext uri="{FF2B5EF4-FFF2-40B4-BE49-F238E27FC236}">
                <a16:creationId xmlns="" xmlns:a16="http://schemas.microsoft.com/office/drawing/2014/main" id="{2741EF22-907B-0042-9867-8BB375F9FFC7}"/>
              </a:ext>
            </a:extLst>
          </p:cNvPr>
          <p:cNvSpPr/>
          <p:nvPr/>
        </p:nvSpPr>
        <p:spPr>
          <a:xfrm>
            <a:off x="629998" y="1126254"/>
            <a:ext cx="10552867" cy="932465"/>
          </a:xfrm>
          <a:prstGeom prst="rect">
            <a:avLst/>
          </a:prstGeom>
          <a:solidFill>
            <a:schemeClr val="bg1">
              <a:lumMod val="95000"/>
            </a:schemeClr>
          </a:solidFill>
          <a:ln w="9525" cap="rnd"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71450" indent="-171450">
              <a:buFont typeface="Arial" panose="020B0604020202020204" pitchFamily="34" charset="0"/>
              <a:buChar char="•"/>
            </a:pPr>
            <a:r>
              <a:rPr lang="en-US" sz="1200" dirty="0" smtClean="0">
                <a:solidFill>
                  <a:schemeClr val="tx1"/>
                </a:solidFill>
              </a:rPr>
              <a:t>Fast Cars </a:t>
            </a:r>
            <a:r>
              <a:rPr lang="en-US" sz="1200" dirty="0" smtClean="0">
                <a:solidFill>
                  <a:schemeClr val="tx1"/>
                </a:solidFill>
              </a:rPr>
              <a:t>Scope 3 </a:t>
            </a:r>
            <a:r>
              <a:rPr lang="en-US" sz="1200" dirty="0" smtClean="0">
                <a:solidFill>
                  <a:schemeClr val="tx1"/>
                </a:solidFill>
              </a:rPr>
              <a:t>emissions are driven by end-users. A long-term viable strategy for aligning with Net Zero would involve switching to cleaner fuels and eventually the product itself, from fossil-fuel based vehicles to EVs powered by renewables. </a:t>
            </a:r>
          </a:p>
          <a:p>
            <a:pPr marL="171450" indent="-171450">
              <a:buFont typeface="Arial" panose="020B0604020202020204" pitchFamily="34" charset="0"/>
              <a:buChar char="•"/>
            </a:pPr>
            <a:r>
              <a:rPr lang="en-US" sz="1200" dirty="0" smtClean="0">
                <a:solidFill>
                  <a:schemeClr val="tx1"/>
                </a:solidFill>
              </a:rPr>
              <a:t>Renewable power-generation technologies have already been matured for serving the market with effective T &amp; D systems.</a:t>
            </a:r>
          </a:p>
        </p:txBody>
      </p:sp>
      <p:graphicFrame>
        <p:nvGraphicFramePr>
          <p:cNvPr id="8" name="Table 7">
            <a:extLst>
              <a:ext uri="{FF2B5EF4-FFF2-40B4-BE49-F238E27FC236}">
                <a16:creationId xmlns="" xmlns:a16="http://schemas.microsoft.com/office/drawing/2014/main" id="{8DA3B135-2A1E-054B-9081-5AB3A91697E4}"/>
              </a:ext>
            </a:extLst>
          </p:cNvPr>
          <p:cNvGraphicFramePr>
            <a:graphicFrameLocks noGrp="1"/>
          </p:cNvGraphicFramePr>
          <p:nvPr>
            <p:extLst>
              <p:ext uri="{D42A27DB-BD31-4B8C-83A1-F6EECF244321}">
                <p14:modId xmlns:p14="http://schemas.microsoft.com/office/powerpoint/2010/main" val="41494016"/>
              </p:ext>
            </p:extLst>
          </p:nvPr>
        </p:nvGraphicFramePr>
        <p:xfrm>
          <a:off x="629998" y="2289342"/>
          <a:ext cx="10293375" cy="4016051"/>
        </p:xfrm>
        <a:graphic>
          <a:graphicData uri="http://schemas.openxmlformats.org/drawingml/2006/table">
            <a:tbl>
              <a:tblPr>
                <a:tableStyleId>{BC89EF96-8CEA-46FF-86C4-4CE0E7609802}</a:tableStyleId>
              </a:tblPr>
              <a:tblGrid>
                <a:gridCol w="2212056">
                  <a:extLst>
                    <a:ext uri="{9D8B030D-6E8A-4147-A177-3AD203B41FA5}">
                      <a16:colId xmlns="" xmlns:a16="http://schemas.microsoft.com/office/drawing/2014/main" val="2845382286"/>
                    </a:ext>
                  </a:extLst>
                </a:gridCol>
                <a:gridCol w="2934632">
                  <a:extLst>
                    <a:ext uri="{9D8B030D-6E8A-4147-A177-3AD203B41FA5}">
                      <a16:colId xmlns="" xmlns:a16="http://schemas.microsoft.com/office/drawing/2014/main" val="720676032"/>
                    </a:ext>
                  </a:extLst>
                </a:gridCol>
                <a:gridCol w="2721806">
                  <a:extLst>
                    <a:ext uri="{9D8B030D-6E8A-4147-A177-3AD203B41FA5}">
                      <a16:colId xmlns="" xmlns:a16="http://schemas.microsoft.com/office/drawing/2014/main" val="72779959"/>
                    </a:ext>
                  </a:extLst>
                </a:gridCol>
                <a:gridCol w="2424881">
                  <a:extLst>
                    <a:ext uri="{9D8B030D-6E8A-4147-A177-3AD203B41FA5}">
                      <a16:colId xmlns="" xmlns:a16="http://schemas.microsoft.com/office/drawing/2014/main" val="1413901804"/>
                    </a:ext>
                  </a:extLst>
                </a:gridCol>
              </a:tblGrid>
              <a:tr h="605947">
                <a:tc>
                  <a:txBody>
                    <a:bodyPr/>
                    <a:lstStyle/>
                    <a:p>
                      <a:pPr marL="0" algn="ctr" defTabSz="914400" rtl="0" eaLnBrk="1" fontAlgn="t" latinLnBrk="0" hangingPunct="1">
                        <a:spcBef>
                          <a:spcPts val="0"/>
                        </a:spcBef>
                        <a:spcAft>
                          <a:spcPts val="0"/>
                        </a:spcAft>
                      </a:pPr>
                      <a:r>
                        <a:rPr lang="en-AU" sz="1400" b="1" u="none" strike="noStrike" kern="1200" dirty="0">
                          <a:solidFill>
                            <a:srgbClr val="000000"/>
                          </a:solidFill>
                          <a:effectLst/>
                          <a:latin typeface="+mn-lt"/>
                          <a:ea typeface="+mn-ea"/>
                          <a:cs typeface="+mn-cs"/>
                        </a:rPr>
                        <a:t>Initiative</a:t>
                      </a:r>
                    </a:p>
                  </a:txBody>
                  <a:tcPr marL="63500" marR="63500" marT="63500" marB="63500" anchor="ctr">
                    <a:solidFill>
                      <a:schemeClr val="tx2">
                        <a:lumMod val="20000"/>
                        <a:lumOff val="80000"/>
                      </a:schemeClr>
                    </a:solidFill>
                  </a:tcPr>
                </a:tc>
                <a:tc>
                  <a:txBody>
                    <a:bodyPr/>
                    <a:lstStyle/>
                    <a:p>
                      <a:pPr algn="ctr" rtl="0" fontAlgn="t">
                        <a:spcBef>
                          <a:spcPts val="0"/>
                        </a:spcBef>
                        <a:spcAft>
                          <a:spcPts val="0"/>
                        </a:spcAft>
                      </a:pPr>
                      <a:r>
                        <a:rPr lang="en-AU" sz="1400" b="1" u="none" strike="noStrike" kern="1200" dirty="0">
                          <a:solidFill>
                            <a:srgbClr val="000000"/>
                          </a:solidFill>
                          <a:effectLst/>
                          <a:latin typeface="+mn-lt"/>
                          <a:ea typeface="+mn-ea"/>
                          <a:cs typeface="+mn-cs"/>
                        </a:rPr>
                        <a:t>Initiative 1: </a:t>
                      </a:r>
                      <a:r>
                        <a:rPr lang="en-AU" sz="1400" b="1" u="none" strike="noStrike" kern="1200" dirty="0" smtClean="0">
                          <a:solidFill>
                            <a:srgbClr val="000000"/>
                          </a:solidFill>
                          <a:effectLst/>
                          <a:latin typeface="+mn-lt"/>
                          <a:ea typeface="+mn-ea"/>
                          <a:cs typeface="+mn-cs"/>
                        </a:rPr>
                        <a:t>Electric or Hybrid</a:t>
                      </a:r>
                    </a:p>
                    <a:p>
                      <a:pPr algn="ctr" rtl="0" fontAlgn="t">
                        <a:spcBef>
                          <a:spcPts val="0"/>
                        </a:spcBef>
                        <a:spcAft>
                          <a:spcPts val="0"/>
                        </a:spcAft>
                      </a:pPr>
                      <a:r>
                        <a:rPr lang="en-AU" sz="1400" b="1" u="none" strike="noStrike" kern="1200" dirty="0" smtClean="0">
                          <a:solidFill>
                            <a:srgbClr val="000000"/>
                          </a:solidFill>
                          <a:effectLst/>
                          <a:latin typeface="+mn-lt"/>
                          <a:ea typeface="+mn-ea"/>
                          <a:cs typeface="+mn-cs"/>
                        </a:rPr>
                        <a:t>Vehicles </a:t>
                      </a:r>
                      <a:endParaRPr lang="en-AU" sz="1400" b="1" u="none" strike="noStrike" kern="1200" dirty="0">
                        <a:solidFill>
                          <a:srgbClr val="000000"/>
                        </a:solidFill>
                        <a:effectLst/>
                        <a:latin typeface="+mn-lt"/>
                        <a:ea typeface="+mn-ea"/>
                        <a:cs typeface="+mn-cs"/>
                      </a:endParaRPr>
                    </a:p>
                  </a:txBody>
                  <a:tcPr marL="63500" marR="63500" marT="63500" marB="63500" anchor="ctr">
                    <a:solidFill>
                      <a:schemeClr val="tx2">
                        <a:lumMod val="20000"/>
                        <a:lumOff val="80000"/>
                      </a:schemeClr>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AU" sz="1400" b="1" u="none" strike="noStrike" kern="1200" noProof="0" dirty="0">
                          <a:solidFill>
                            <a:srgbClr val="000000"/>
                          </a:solidFill>
                          <a:effectLst/>
                          <a:latin typeface="+mn-lt"/>
                          <a:ea typeface="+mn-ea"/>
                          <a:cs typeface="+mn-cs"/>
                        </a:rPr>
                        <a:t>Initiative 2: </a:t>
                      </a:r>
                      <a:r>
                        <a:rPr lang="en-AU" sz="1400" b="1" u="none" strike="noStrike" kern="1200" noProof="0" dirty="0" smtClean="0">
                          <a:solidFill>
                            <a:srgbClr val="000000"/>
                          </a:solidFill>
                          <a:effectLst/>
                          <a:latin typeface="+mn-lt"/>
                          <a:ea typeface="+mn-ea"/>
                          <a:cs typeface="+mn-cs"/>
                        </a:rPr>
                        <a:t>Lighter Vehicles, Material</a:t>
                      </a:r>
                      <a:r>
                        <a:rPr lang="en-AU" sz="1400" b="1" u="none" strike="noStrike" kern="1200" baseline="0" noProof="0" dirty="0" smtClean="0">
                          <a:solidFill>
                            <a:srgbClr val="000000"/>
                          </a:solidFill>
                          <a:effectLst/>
                          <a:latin typeface="+mn-lt"/>
                          <a:ea typeface="+mn-ea"/>
                          <a:cs typeface="+mn-cs"/>
                        </a:rPr>
                        <a:t> &amp; </a:t>
                      </a:r>
                      <a:r>
                        <a:rPr lang="en-AU" sz="1400" b="1" u="none" strike="noStrike" kern="1200" noProof="0" dirty="0" smtClean="0">
                          <a:solidFill>
                            <a:srgbClr val="000000"/>
                          </a:solidFill>
                          <a:effectLst/>
                          <a:latin typeface="+mn-lt"/>
                          <a:ea typeface="+mn-ea"/>
                          <a:cs typeface="+mn-cs"/>
                        </a:rPr>
                        <a:t>Process</a:t>
                      </a:r>
                      <a:r>
                        <a:rPr lang="en-AU" sz="1400" b="1" u="none" strike="noStrike" kern="1200" baseline="0" noProof="0" dirty="0" smtClean="0">
                          <a:solidFill>
                            <a:srgbClr val="000000"/>
                          </a:solidFill>
                          <a:effectLst/>
                          <a:latin typeface="+mn-lt"/>
                          <a:ea typeface="+mn-ea"/>
                          <a:cs typeface="+mn-cs"/>
                        </a:rPr>
                        <a:t> Efficiency</a:t>
                      </a:r>
                      <a:endParaRPr lang="en-AU" sz="1400" b="1" u="none" strike="noStrike" kern="1200" noProof="0" dirty="0">
                        <a:solidFill>
                          <a:srgbClr val="000000"/>
                        </a:solidFill>
                        <a:effectLst/>
                        <a:latin typeface="+mn-lt"/>
                        <a:ea typeface="+mn-ea"/>
                        <a:cs typeface="+mn-cs"/>
                      </a:endParaRPr>
                    </a:p>
                  </a:txBody>
                  <a:tcPr marL="63500" marR="63500" marT="63500" marB="63500" anchor="ctr">
                    <a:solidFill>
                      <a:schemeClr val="tx2">
                        <a:lumMod val="20000"/>
                        <a:lumOff val="80000"/>
                      </a:schemeClr>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AU" sz="1400" b="1" u="none" strike="noStrike" kern="1200" noProof="0" dirty="0">
                          <a:solidFill>
                            <a:srgbClr val="000000"/>
                          </a:solidFill>
                          <a:effectLst/>
                          <a:latin typeface="+mn-lt"/>
                          <a:ea typeface="+mn-ea"/>
                          <a:cs typeface="+mn-cs"/>
                        </a:rPr>
                        <a:t>Initiative 3</a:t>
                      </a:r>
                      <a:r>
                        <a:rPr lang="en-AU" sz="1400" b="1" u="none" strike="noStrike" kern="1200" noProof="0" dirty="0" smtClean="0">
                          <a:solidFill>
                            <a:srgbClr val="000000"/>
                          </a:solidFill>
                          <a:effectLst/>
                          <a:latin typeface="+mn-lt"/>
                          <a:ea typeface="+mn-ea"/>
                          <a:cs typeface="+mn-cs"/>
                        </a:rPr>
                        <a:t>: Predictive Maintenance by  </a:t>
                      </a:r>
                      <a:r>
                        <a:rPr lang="en-GB" sz="1400" b="1" u="none" strike="noStrike" kern="1200" noProof="0" dirty="0" smtClean="0">
                          <a:solidFill>
                            <a:srgbClr val="000000"/>
                          </a:solidFill>
                          <a:effectLst/>
                          <a:latin typeface="+mn-lt"/>
                          <a:ea typeface="+mn-ea"/>
                          <a:cs typeface="+mn-cs"/>
                        </a:rPr>
                        <a:t>Emission Data Collection by on-board systems</a:t>
                      </a:r>
                      <a:endParaRPr lang="en-AU" sz="1400" b="1" u="none" strike="noStrike" kern="1200" noProof="0" dirty="0">
                        <a:solidFill>
                          <a:srgbClr val="000000"/>
                        </a:solidFill>
                        <a:effectLst/>
                        <a:latin typeface="+mn-lt"/>
                        <a:ea typeface="+mn-ea"/>
                        <a:cs typeface="+mn-cs"/>
                      </a:endParaRPr>
                    </a:p>
                  </a:txBody>
                  <a:tcPr marL="63500" marR="63500" marT="63500" marB="63500" anchor="ctr">
                    <a:solidFill>
                      <a:schemeClr val="tx2">
                        <a:lumMod val="20000"/>
                        <a:lumOff val="80000"/>
                      </a:schemeClr>
                    </a:solidFill>
                  </a:tcPr>
                </a:tc>
                <a:extLst>
                  <a:ext uri="{0D108BD9-81ED-4DB2-BD59-A6C34878D82A}">
                    <a16:rowId xmlns="" xmlns:a16="http://schemas.microsoft.com/office/drawing/2014/main" val="3973932371"/>
                  </a:ext>
                </a:extLst>
              </a:tr>
              <a:tr h="3035611">
                <a:tc>
                  <a:txBody>
                    <a:bodyPr/>
                    <a:lstStyle/>
                    <a:p>
                      <a:pPr marL="0" algn="ctr" defTabSz="914400" rtl="0" eaLnBrk="1" fontAlgn="t" latinLnBrk="0" hangingPunct="1">
                        <a:spcBef>
                          <a:spcPts val="0"/>
                        </a:spcBef>
                        <a:spcAft>
                          <a:spcPts val="0"/>
                        </a:spcAft>
                      </a:pPr>
                      <a:r>
                        <a:rPr lang="en-AU" sz="1400" b="1" u="none" strike="noStrike" kern="1200" dirty="0">
                          <a:solidFill>
                            <a:srgbClr val="000000"/>
                          </a:solidFill>
                          <a:effectLst/>
                          <a:latin typeface="+mn-lt"/>
                          <a:ea typeface="+mn-ea"/>
                          <a:cs typeface="+mn-cs"/>
                        </a:rPr>
                        <a:t>Description and rationale </a:t>
                      </a:r>
                    </a:p>
                  </a:txBody>
                  <a:tcPr marL="63500" marR="63500" marT="63500" marB="63500">
                    <a:solidFill>
                      <a:schemeClr val="tx2">
                        <a:lumMod val="20000"/>
                        <a:lumOff val="80000"/>
                      </a:schemeClr>
                    </a:solidFill>
                  </a:tcPr>
                </a:tc>
                <a:tc>
                  <a:txBody>
                    <a:bodyPr/>
                    <a:lstStyle/>
                    <a:p>
                      <a:pPr rtl="0" fontAlgn="t">
                        <a:spcBef>
                          <a:spcPts val="0"/>
                        </a:spcBef>
                        <a:spcAft>
                          <a:spcPts val="0"/>
                        </a:spcAft>
                      </a:pPr>
                      <a:r>
                        <a:rPr lang="en-GB" sz="1400" dirty="0" smtClean="0">
                          <a:effectLst/>
                        </a:rPr>
                        <a:t>This initiative can potentially induce cascading benefits across</a:t>
                      </a:r>
                      <a:r>
                        <a:rPr lang="en-GB" sz="1400" baseline="0" dirty="0" smtClean="0">
                          <a:effectLst/>
                        </a:rPr>
                        <a:t> the industry and is the most promising one, since the overall emission mix for this  value chain is driven by the end-use.</a:t>
                      </a:r>
                    </a:p>
                    <a:p>
                      <a:pPr rtl="0" fontAlgn="t">
                        <a:spcBef>
                          <a:spcPts val="0"/>
                        </a:spcBef>
                        <a:spcAft>
                          <a:spcPts val="0"/>
                        </a:spcAft>
                      </a:pPr>
                      <a:endParaRPr lang="en-GB" sz="1400" dirty="0" smtClean="0">
                        <a:effectLst/>
                      </a:endParaRPr>
                    </a:p>
                    <a:p>
                      <a:pPr rtl="0" fontAlgn="t">
                        <a:spcBef>
                          <a:spcPts val="0"/>
                        </a:spcBef>
                        <a:spcAft>
                          <a:spcPts val="0"/>
                        </a:spcAft>
                      </a:pPr>
                      <a:r>
                        <a:rPr lang="en-GB" sz="1400" dirty="0" smtClean="0">
                          <a:effectLst/>
                        </a:rPr>
                        <a:t>By removing</a:t>
                      </a:r>
                      <a:r>
                        <a:rPr lang="en-GB" sz="1400" baseline="0" dirty="0" smtClean="0">
                          <a:effectLst/>
                        </a:rPr>
                        <a:t> the oil-dependency of the </a:t>
                      </a:r>
                      <a:r>
                        <a:rPr lang="en-GB" sz="1400" dirty="0" smtClean="0">
                          <a:effectLst/>
                        </a:rPr>
                        <a:t>products sold, the vehicle is charged with renewable energy (zero emissions at the end-user).</a:t>
                      </a:r>
                      <a:endParaRPr lang="en-AU" sz="1400" dirty="0">
                        <a:effectLst/>
                      </a:endParaRPr>
                    </a:p>
                  </a:txBody>
                  <a:tcPr marL="63500" marR="63500" marT="63500" marB="63500"/>
                </a:tc>
                <a:tc>
                  <a:txBody>
                    <a:bodyPr/>
                    <a:lstStyle/>
                    <a:p>
                      <a:pPr marL="0" algn="l" defTabSz="914400" rtl="0" eaLnBrk="1" fontAlgn="t" latinLnBrk="0" hangingPunct="1">
                        <a:spcBef>
                          <a:spcPts val="0"/>
                        </a:spcBef>
                        <a:spcAft>
                          <a:spcPts val="0"/>
                        </a:spcAft>
                      </a:pPr>
                      <a:r>
                        <a:rPr lang="en-GB" sz="1400" kern="1200" baseline="0" dirty="0" smtClean="0">
                          <a:solidFill>
                            <a:schemeClr val="tx1"/>
                          </a:solidFill>
                          <a:effectLst/>
                          <a:latin typeface="+mn-lt"/>
                          <a:ea typeface="+mn-ea"/>
                          <a:cs typeface="+mn-cs"/>
                        </a:rPr>
                        <a:t>Aluminium alloys and Steel, are extremely polluting. Reducing the use of these materials involves both decarbonizing their supply, and improving the mileage of the vehicle.</a:t>
                      </a:r>
                    </a:p>
                    <a:p>
                      <a:pPr marL="0" algn="l" defTabSz="914400" rtl="0" eaLnBrk="1" fontAlgn="t" latinLnBrk="0" hangingPunct="1">
                        <a:spcBef>
                          <a:spcPts val="0"/>
                        </a:spcBef>
                        <a:spcAft>
                          <a:spcPts val="0"/>
                        </a:spcAft>
                      </a:pPr>
                      <a:endParaRPr lang="en-GB" sz="1400" kern="1200" dirty="0" smtClean="0">
                        <a:solidFill>
                          <a:schemeClr val="tx1"/>
                        </a:solidFill>
                        <a:effectLst/>
                        <a:latin typeface="+mn-lt"/>
                        <a:ea typeface="+mn-ea"/>
                        <a:cs typeface="+mn-cs"/>
                      </a:endParaRPr>
                    </a:p>
                    <a:p>
                      <a:pPr marL="0" algn="l" defTabSz="914400" rtl="0" eaLnBrk="1" fontAlgn="t" latinLnBrk="0" hangingPunct="1">
                        <a:spcBef>
                          <a:spcPts val="0"/>
                        </a:spcBef>
                        <a:spcAft>
                          <a:spcPts val="0"/>
                        </a:spcAft>
                      </a:pPr>
                      <a:r>
                        <a:rPr lang="en-GB" sz="1400" kern="1200" dirty="0" smtClean="0">
                          <a:solidFill>
                            <a:schemeClr val="tx1"/>
                          </a:solidFill>
                          <a:effectLst/>
                          <a:latin typeface="+mn-lt"/>
                          <a:ea typeface="+mn-ea"/>
                          <a:cs typeface="+mn-cs"/>
                        </a:rPr>
                        <a:t>By investing in newer and better materials and material research and development, Fast Cars could develop lighter vehicles that use less fuel per kilometre.</a:t>
                      </a:r>
                      <a:endParaRPr lang="en-AU" sz="1400" kern="1200" dirty="0">
                        <a:solidFill>
                          <a:schemeClr val="tx1"/>
                        </a:solidFill>
                        <a:effectLst/>
                        <a:latin typeface="+mn-lt"/>
                        <a:ea typeface="+mn-ea"/>
                        <a:cs typeface="+mn-cs"/>
                      </a:endParaRPr>
                    </a:p>
                  </a:txBody>
                  <a:tcPr marL="63500" marR="63500" marT="63500" marB="63500"/>
                </a:tc>
                <a:tc>
                  <a:txBody>
                    <a:bodyPr/>
                    <a:lstStyle/>
                    <a:p>
                      <a:pPr rtl="0" fontAlgn="t">
                        <a:spcBef>
                          <a:spcPts val="0"/>
                        </a:spcBef>
                        <a:spcAft>
                          <a:spcPts val="0"/>
                        </a:spcAft>
                      </a:pPr>
                      <a:r>
                        <a:rPr lang="en-GB" sz="1400" kern="1200" dirty="0" smtClean="0">
                          <a:solidFill>
                            <a:schemeClr val="tx1"/>
                          </a:solidFill>
                          <a:effectLst/>
                          <a:latin typeface="+mn-lt"/>
                          <a:ea typeface="+mn-ea"/>
                          <a:cs typeface="+mn-cs"/>
                        </a:rPr>
                        <a:t>Downstream</a:t>
                      </a:r>
                      <a:r>
                        <a:rPr lang="en-GB" sz="1400" kern="1200" baseline="0" dirty="0" smtClean="0">
                          <a:solidFill>
                            <a:schemeClr val="tx1"/>
                          </a:solidFill>
                          <a:effectLst/>
                          <a:latin typeface="+mn-lt"/>
                          <a:ea typeface="+mn-ea"/>
                          <a:cs typeface="+mn-cs"/>
                        </a:rPr>
                        <a:t> purchase of services and parts are 2</a:t>
                      </a:r>
                      <a:r>
                        <a:rPr lang="en-GB" sz="1400" kern="1200" baseline="30000" dirty="0" smtClean="0">
                          <a:solidFill>
                            <a:schemeClr val="tx1"/>
                          </a:solidFill>
                          <a:effectLst/>
                          <a:latin typeface="+mn-lt"/>
                          <a:ea typeface="+mn-ea"/>
                          <a:cs typeface="+mn-cs"/>
                        </a:rPr>
                        <a:t>nd</a:t>
                      </a:r>
                      <a:r>
                        <a:rPr lang="en-GB" sz="1400" kern="1200" baseline="0" dirty="0" smtClean="0">
                          <a:solidFill>
                            <a:schemeClr val="tx1"/>
                          </a:solidFill>
                          <a:effectLst/>
                          <a:latin typeface="+mn-lt"/>
                          <a:ea typeface="+mn-ea"/>
                          <a:cs typeface="+mn-cs"/>
                        </a:rPr>
                        <a:t> largest emitters. </a:t>
                      </a:r>
                      <a:r>
                        <a:rPr lang="en-GB" sz="1400" kern="1200" baseline="0" smtClean="0">
                          <a:solidFill>
                            <a:schemeClr val="tx1"/>
                          </a:solidFill>
                          <a:effectLst/>
                          <a:latin typeface="+mn-lt"/>
                          <a:ea typeface="+mn-ea"/>
                          <a:cs typeface="+mn-cs"/>
                        </a:rPr>
                        <a:t>These emissions </a:t>
                      </a:r>
                      <a:r>
                        <a:rPr lang="en-GB" sz="1400" kern="1200" baseline="0" dirty="0" smtClean="0">
                          <a:solidFill>
                            <a:schemeClr val="tx1"/>
                          </a:solidFill>
                          <a:effectLst/>
                          <a:latin typeface="+mn-lt"/>
                          <a:ea typeface="+mn-ea"/>
                          <a:cs typeface="+mn-cs"/>
                        </a:rPr>
                        <a:t>can be abated in many ways.</a:t>
                      </a:r>
                    </a:p>
                    <a:p>
                      <a:pPr rtl="0" fontAlgn="t">
                        <a:spcBef>
                          <a:spcPts val="0"/>
                        </a:spcBef>
                        <a:spcAft>
                          <a:spcPts val="0"/>
                        </a:spcAft>
                      </a:pPr>
                      <a:endParaRPr lang="en-GB" sz="1400" kern="1200" dirty="0" smtClean="0">
                        <a:solidFill>
                          <a:schemeClr val="tx1"/>
                        </a:solidFill>
                        <a:effectLst/>
                        <a:latin typeface="+mn-lt"/>
                        <a:ea typeface="+mn-ea"/>
                        <a:cs typeface="+mn-cs"/>
                      </a:endParaRPr>
                    </a:p>
                    <a:p>
                      <a:pPr rtl="0" fontAlgn="t">
                        <a:spcBef>
                          <a:spcPts val="0"/>
                        </a:spcBef>
                        <a:spcAft>
                          <a:spcPts val="0"/>
                        </a:spcAft>
                      </a:pPr>
                      <a:r>
                        <a:rPr lang="en-GB" sz="1400" kern="1200" dirty="0" smtClean="0">
                          <a:solidFill>
                            <a:schemeClr val="tx1"/>
                          </a:solidFill>
                          <a:effectLst/>
                          <a:latin typeface="+mn-lt"/>
                          <a:ea typeface="+mn-ea"/>
                          <a:cs typeface="+mn-cs"/>
                        </a:rPr>
                        <a:t>Fitting cars with air emissions monitors that feed into the car information systems and tell the customer when their car may need a service or</a:t>
                      </a:r>
                      <a:r>
                        <a:rPr lang="en-GB" sz="1400" kern="1200" baseline="0" dirty="0" smtClean="0">
                          <a:solidFill>
                            <a:schemeClr val="tx1"/>
                          </a:solidFill>
                          <a:effectLst/>
                          <a:latin typeface="+mn-lt"/>
                          <a:ea typeface="+mn-ea"/>
                          <a:cs typeface="+mn-cs"/>
                        </a:rPr>
                        <a:t> </a:t>
                      </a:r>
                      <a:r>
                        <a:rPr lang="en-GB" sz="1400" kern="1200" dirty="0" smtClean="0">
                          <a:solidFill>
                            <a:schemeClr val="tx1"/>
                          </a:solidFill>
                          <a:effectLst/>
                          <a:latin typeface="+mn-lt"/>
                          <a:ea typeface="+mn-ea"/>
                          <a:cs typeface="+mn-cs"/>
                        </a:rPr>
                        <a:t>upgrade based on emissions.</a:t>
                      </a:r>
                      <a:endParaRPr lang="en-AU" sz="1400" kern="1200" dirty="0">
                        <a:solidFill>
                          <a:schemeClr val="tx1"/>
                        </a:solidFill>
                        <a:effectLst/>
                        <a:latin typeface="+mn-lt"/>
                        <a:ea typeface="+mn-ea"/>
                        <a:cs typeface="+mn-cs"/>
                      </a:endParaRPr>
                    </a:p>
                  </a:txBody>
                  <a:tcPr marL="63500" marR="63500" marT="63500" marB="63500"/>
                </a:tc>
                <a:extLst>
                  <a:ext uri="{0D108BD9-81ED-4DB2-BD59-A6C34878D82A}">
                    <a16:rowId xmlns="" xmlns:a16="http://schemas.microsoft.com/office/drawing/2014/main" val="721871659"/>
                  </a:ext>
                </a:extLst>
              </a:tr>
            </a:tbl>
          </a:graphicData>
        </a:graphic>
      </p:graphicFrame>
    </p:spTree>
    <p:extLst>
      <p:ext uri="{BB962C8B-B14F-4D97-AF65-F5344CB8AC3E}">
        <p14:creationId xmlns:p14="http://schemas.microsoft.com/office/powerpoint/2010/main" val="8328967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00.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103.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04.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09.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1.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16.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7.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22.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38.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45.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48.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49.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5.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54.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72.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93.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heme/theme1.xml><?xml version="1.0" encoding="utf-8"?>
<a:theme xmlns:a="http://schemas.openxmlformats.org/drawingml/2006/main" name="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 xmlns:thm15="http://schemas.microsoft.com/office/thememl/2012/main" name="Blank_16x9.potx" id="{F1417891-ADEE-4A5A-84BF-A61365689D8D}" vid="{7D249777-7FCF-437A-B862-D77B0EF45DB4}"/>
    </a:ext>
  </a:extLst>
</a:theme>
</file>

<file path=ppt/theme/theme2.xml><?xml version="1.0" encoding="utf-8"?>
<a:theme xmlns:a="http://schemas.openxmlformats.org/drawingml/2006/main" name="1_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 xmlns:thm15="http://schemas.microsoft.com/office/thememl/2012/main" name="Blank_16x9.potx" id="{F1417891-ADEE-4A5A-84BF-A61365689D8D}" vid="{7D249777-7FCF-437A-B862-D77B0EF45DB4}"/>
    </a:ext>
  </a:extLst>
</a:theme>
</file>

<file path=ppt/theme/theme3.xml><?xml version="1.0" encoding="utf-8"?>
<a:theme xmlns:a="http://schemas.openxmlformats.org/drawingml/2006/main" name="2_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 xmlns:thm15="http://schemas.microsoft.com/office/thememl/2012/main" name="Blank_16x9.potx" id="{F1417891-ADEE-4A5A-84BF-A61365689D8D}" vid="{7D249777-7FCF-437A-B862-D77B0EF45DB4}"/>
    </a:ext>
  </a:extLst>
</a:theme>
</file>

<file path=ppt/theme/theme4.xml><?xml version="1.0" encoding="utf-8"?>
<a:theme xmlns:a="http://schemas.openxmlformats.org/drawingml/2006/main" name="3_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 xmlns:thm15="http://schemas.microsoft.com/office/thememl/2012/main" name="Blank_16x9.potx" id="{F1417891-ADEE-4A5A-84BF-A61365689D8D}" vid="{7D249777-7FCF-437A-B862-D77B0EF45DB4}"/>
    </a:ext>
  </a:extLst>
</a:theme>
</file>

<file path=ppt/theme/theme5.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595</TotalTime>
  <Words>685</Words>
  <Application>Microsoft Office PowerPoint</Application>
  <PresentationFormat>Custom</PresentationFormat>
  <Paragraphs>92</Paragraphs>
  <Slides>3</Slides>
  <Notes>3</Notes>
  <HiddenSlides>0</HiddenSlides>
  <MMClips>0</MMClips>
  <ScaleCrop>false</ScaleCrop>
  <HeadingPairs>
    <vt:vector size="8" baseType="variant">
      <vt:variant>
        <vt:lpstr>Theme</vt:lpstr>
      </vt:variant>
      <vt:variant>
        <vt:i4>4</vt:i4>
      </vt:variant>
      <vt:variant>
        <vt:lpstr>Embedded OLE Servers</vt:lpstr>
      </vt:variant>
      <vt:variant>
        <vt:i4>1</vt:i4>
      </vt:variant>
      <vt:variant>
        <vt:lpstr>Slide Titles</vt:lpstr>
      </vt:variant>
      <vt:variant>
        <vt:i4>3</vt:i4>
      </vt:variant>
      <vt:variant>
        <vt:lpstr>Custom Shows</vt:lpstr>
      </vt:variant>
      <vt:variant>
        <vt:i4>1</vt:i4>
      </vt:variant>
    </vt:vector>
  </HeadingPairs>
  <TitlesOfParts>
    <vt:vector size="9" baseType="lpstr">
      <vt:lpstr>BCG Grid 16:9</vt:lpstr>
      <vt:lpstr>1_BCG Grid 16:9</vt:lpstr>
      <vt:lpstr>2_BCG Grid 16:9</vt:lpstr>
      <vt:lpstr>3_BCG Grid 16:9</vt:lpstr>
      <vt:lpstr>think-cell Slide</vt:lpstr>
      <vt:lpstr>Summary of Upstream / Downstream Emissions </vt:lpstr>
      <vt:lpstr>Competitor Analysis </vt:lpstr>
      <vt:lpstr>Key initiatives for Fast Cars to consider</vt:lpstr>
      <vt:lpstr>Format Guide Workshop</vt:lpstr>
    </vt:vector>
  </TitlesOfParts>
  <Company>The Boston Consulting Group</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The Boston Consulting Group</dc:creator>
  <cp:lastModifiedBy>Windows User</cp:lastModifiedBy>
  <cp:revision>702</cp:revision>
  <cp:lastPrinted>1999-12-31T18:30:00Z</cp:lastPrinted>
  <dcterms:created xsi:type="dcterms:W3CDTF">2021-08-26T07:32:41Z</dcterms:created>
  <dcterms:modified xsi:type="dcterms:W3CDTF">2024-01-20T10:39:48Z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y fmtid="{D5CDD505-2E9C-101B-9397-08002B2CF9AE}" pid="7" name="MSIP_Label_b0d5c4f4-7a29-4385-b7a5-afbe2154ae6f_Enabled">
    <vt:lpwstr>true</vt:lpwstr>
  </property>
  <property fmtid="{D5CDD505-2E9C-101B-9397-08002B2CF9AE}" pid="8" name="MSIP_Label_b0d5c4f4-7a29-4385-b7a5-afbe2154ae6f_SetDate">
    <vt:lpwstr>2021-08-30T10:02:46Z</vt:lpwstr>
  </property>
  <property fmtid="{D5CDD505-2E9C-101B-9397-08002B2CF9AE}" pid="9" name="MSIP_Label_b0d5c4f4-7a29-4385-b7a5-afbe2154ae6f_Method">
    <vt:lpwstr>Standard</vt:lpwstr>
  </property>
  <property fmtid="{D5CDD505-2E9C-101B-9397-08002B2CF9AE}" pid="10" name="MSIP_Label_b0d5c4f4-7a29-4385-b7a5-afbe2154ae6f_Name">
    <vt:lpwstr>Confidential</vt:lpwstr>
  </property>
  <property fmtid="{D5CDD505-2E9C-101B-9397-08002B2CF9AE}" pid="11" name="MSIP_Label_b0d5c4f4-7a29-4385-b7a5-afbe2154ae6f_SiteId">
    <vt:lpwstr>2dfb2f0b-4d21-4268-9559-72926144c918</vt:lpwstr>
  </property>
  <property fmtid="{D5CDD505-2E9C-101B-9397-08002B2CF9AE}" pid="12" name="MSIP_Label_b0d5c4f4-7a29-4385-b7a5-afbe2154ae6f_ActionId">
    <vt:lpwstr>62ba9f71-cee2-47f7-93eb-53d0f7779567</vt:lpwstr>
  </property>
  <property fmtid="{D5CDD505-2E9C-101B-9397-08002B2CF9AE}" pid="13" name="MSIP_Label_b0d5c4f4-7a29-4385-b7a5-afbe2154ae6f_ContentBits">
    <vt:lpwstr>0</vt:lpwstr>
  </property>
  <property fmtid="{D5CDD505-2E9C-101B-9397-08002B2CF9AE}" pid="14" name="bcgClassification">
    <vt:lpwstr>bcgConfidential</vt:lpwstr>
  </property>
</Properties>
</file>

<file path=docProps/thumbnail.jpeg>
</file>